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10" r:id="rId3"/>
    <p:sldId id="311" r:id="rId4"/>
    <p:sldId id="337" r:id="rId5"/>
    <p:sldId id="328" r:id="rId6"/>
    <p:sldId id="334" r:id="rId7"/>
    <p:sldId id="332" r:id="rId8"/>
    <p:sldId id="333" r:id="rId9"/>
    <p:sldId id="336" r:id="rId10"/>
    <p:sldId id="335" r:id="rId11"/>
    <p:sldId id="339" r:id="rId12"/>
    <p:sldId id="340" r:id="rId13"/>
    <p:sldId id="341" r:id="rId14"/>
    <p:sldId id="344" r:id="rId15"/>
    <p:sldId id="345" r:id="rId16"/>
    <p:sldId id="342" r:id="rId17"/>
    <p:sldId id="347" r:id="rId18"/>
    <p:sldId id="264" r:id="rId19"/>
  </p:sldIdLst>
  <p:sldSz cx="9144000" cy="6858000" type="screen4x3"/>
  <p:notesSz cx="9144000" cy="6858000"/>
  <p:defaultTextStyle>
    <a:defPPr>
      <a:defRPr lang="en-US"/>
    </a:defPPr>
    <a:lvl1pPr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68313" indent="-111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38213" indent="-238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408113" indent="-365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78013" indent="-49213" algn="l" defTabSz="938213" rtl="0" eaLnBrk="0" fontAlgn="base" hangingPunct="0">
      <a:spcBef>
        <a:spcPct val="0"/>
      </a:spcBef>
      <a:spcAft>
        <a:spcPct val="0"/>
      </a:spcAft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7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66" autoAdjust="0"/>
    <p:restoredTop sz="93961" autoAdjust="0"/>
  </p:normalViewPr>
  <p:slideViewPr>
    <p:cSldViewPr snapToGrid="0" snapToObjects="1">
      <p:cViewPr varScale="1">
        <p:scale>
          <a:sx n="109" d="100"/>
          <a:sy n="109" d="100"/>
        </p:scale>
        <p:origin x="20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risp\Desktop\Documents\Pa&#353;vald&#299;bu%20probl&#275;mjaut&#257;jumi\Nefinansu%20invest%20+%20IKP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varisp\Desktop\Documents\Pa&#353;vald&#299;bu%20probl&#275;mjaut&#257;jumi\Nefinansu%20invest%20+%20IKP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ndrisEglitis\Koordinacijas%20padome%202017\Izmainjas%20projektos\VECIE%20un%20citi\Aprekini%20SAM%203.3.1%20un%205.6.2\SAM%205.6.2.%20projektu%20progres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User1\Documents\Prezentacijas\Saeima_IAS_04.10.2017\Grafiks_29_milj.od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v-LV" dirty="0"/>
              <a:t>Nefinanšu investīcijas statistiskajos reģionos </a:t>
            </a:r>
            <a:r>
              <a:rPr lang="lv-LV" sz="1400" b="0" dirty="0"/>
              <a:t>(2015. gada salīdzināmajās cenās; milj. </a:t>
            </a:r>
            <a:r>
              <a:rPr lang="lv-LV" sz="1400" b="0" dirty="0" err="1"/>
              <a:t>euro</a:t>
            </a:r>
            <a:r>
              <a:rPr lang="lv-LV" sz="1400" b="0" dirty="0"/>
              <a:t>)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IVG0040E!$B$5</c:f>
              <c:strCache>
                <c:ptCount val="1"/>
                <c:pt idx="0">
                  <c:v>Rīgas reģions</c:v>
                </c:pt>
              </c:strCache>
            </c:strRef>
          </c:tx>
          <c:invertIfNegative val="0"/>
          <c:cat>
            <c:strRef>
              <c:f>IVG0040E!$C$4:$H$4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IVG0040E!$C$5:$H$5</c:f>
              <c:numCache>
                <c:formatCode>General</c:formatCode>
                <c:ptCount val="6"/>
                <c:pt idx="0">
                  <c:v>1565.6</c:v>
                </c:pt>
                <c:pt idx="1">
                  <c:v>1752.1</c:v>
                </c:pt>
                <c:pt idx="2">
                  <c:v>2206.1999999999998</c:v>
                </c:pt>
                <c:pt idx="3">
                  <c:v>2138.4</c:v>
                </c:pt>
                <c:pt idx="4">
                  <c:v>2825.4</c:v>
                </c:pt>
                <c:pt idx="5">
                  <c:v>2602.6</c:v>
                </c:pt>
              </c:numCache>
            </c:numRef>
          </c:val>
        </c:ser>
        <c:ser>
          <c:idx val="1"/>
          <c:order val="1"/>
          <c:tx>
            <c:strRef>
              <c:f>IVG0040E!$B$6</c:f>
              <c:strCache>
                <c:ptCount val="1"/>
                <c:pt idx="0">
                  <c:v>Pierīgas reģions</c:v>
                </c:pt>
              </c:strCache>
            </c:strRef>
          </c:tx>
          <c:invertIfNegative val="0"/>
          <c:cat>
            <c:strRef>
              <c:f>IVG0040E!$C$4:$H$4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IVG0040E!$C$6:$H$6</c:f>
              <c:numCache>
                <c:formatCode>General</c:formatCode>
                <c:ptCount val="6"/>
                <c:pt idx="0">
                  <c:v>384.4</c:v>
                </c:pt>
                <c:pt idx="1">
                  <c:v>627.29999999999995</c:v>
                </c:pt>
                <c:pt idx="2">
                  <c:v>615.79999999999995</c:v>
                </c:pt>
                <c:pt idx="3">
                  <c:v>632.5</c:v>
                </c:pt>
                <c:pt idx="4">
                  <c:v>743.6</c:v>
                </c:pt>
                <c:pt idx="5">
                  <c:v>817.1</c:v>
                </c:pt>
              </c:numCache>
            </c:numRef>
          </c:val>
        </c:ser>
        <c:ser>
          <c:idx val="2"/>
          <c:order val="2"/>
          <c:tx>
            <c:strRef>
              <c:f>IVG0040E!$B$7</c:f>
              <c:strCache>
                <c:ptCount val="1"/>
                <c:pt idx="0">
                  <c:v>Vidzemes reģions</c:v>
                </c:pt>
              </c:strCache>
            </c:strRef>
          </c:tx>
          <c:invertIfNegative val="0"/>
          <c:cat>
            <c:strRef>
              <c:f>IVG0040E!$C$4:$H$4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IVG0040E!$C$7:$H$7</c:f>
              <c:numCache>
                <c:formatCode>General</c:formatCode>
                <c:ptCount val="6"/>
                <c:pt idx="0">
                  <c:v>311.89999999999998</c:v>
                </c:pt>
                <c:pt idx="1">
                  <c:v>408.1</c:v>
                </c:pt>
                <c:pt idx="2">
                  <c:v>414.2</c:v>
                </c:pt>
                <c:pt idx="3">
                  <c:v>338.9</c:v>
                </c:pt>
                <c:pt idx="4">
                  <c:v>238.1</c:v>
                </c:pt>
                <c:pt idx="5">
                  <c:v>234</c:v>
                </c:pt>
              </c:numCache>
            </c:numRef>
          </c:val>
        </c:ser>
        <c:ser>
          <c:idx val="3"/>
          <c:order val="3"/>
          <c:tx>
            <c:strRef>
              <c:f>IVG0040E!$B$8</c:f>
              <c:strCache>
                <c:ptCount val="1"/>
                <c:pt idx="0">
                  <c:v>Kurzemes reģions</c:v>
                </c:pt>
              </c:strCache>
            </c:strRef>
          </c:tx>
          <c:invertIfNegative val="0"/>
          <c:cat>
            <c:strRef>
              <c:f>IVG0040E!$C$4:$H$4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IVG0040E!$C$8:$H$8</c:f>
              <c:numCache>
                <c:formatCode>General</c:formatCode>
                <c:ptCount val="6"/>
                <c:pt idx="0">
                  <c:v>526.79999999999995</c:v>
                </c:pt>
                <c:pt idx="1">
                  <c:v>669.3</c:v>
                </c:pt>
                <c:pt idx="2">
                  <c:v>754.8</c:v>
                </c:pt>
                <c:pt idx="3">
                  <c:v>542.5</c:v>
                </c:pt>
                <c:pt idx="4">
                  <c:v>396.1</c:v>
                </c:pt>
                <c:pt idx="5">
                  <c:v>379.3</c:v>
                </c:pt>
              </c:numCache>
            </c:numRef>
          </c:val>
        </c:ser>
        <c:ser>
          <c:idx val="4"/>
          <c:order val="4"/>
          <c:tx>
            <c:strRef>
              <c:f>IVG0040E!$B$9</c:f>
              <c:strCache>
                <c:ptCount val="1"/>
                <c:pt idx="0">
                  <c:v>Zemgales reģions</c:v>
                </c:pt>
              </c:strCache>
            </c:strRef>
          </c:tx>
          <c:invertIfNegative val="0"/>
          <c:cat>
            <c:strRef>
              <c:f>IVG0040E!$C$4:$H$4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IVG0040E!$C$9:$H$9</c:f>
              <c:numCache>
                <c:formatCode>General</c:formatCode>
                <c:ptCount val="6"/>
                <c:pt idx="0">
                  <c:v>308.8</c:v>
                </c:pt>
                <c:pt idx="1">
                  <c:v>424.5</c:v>
                </c:pt>
                <c:pt idx="2">
                  <c:v>480.1</c:v>
                </c:pt>
                <c:pt idx="3">
                  <c:v>492.6</c:v>
                </c:pt>
                <c:pt idx="4">
                  <c:v>331.1</c:v>
                </c:pt>
                <c:pt idx="5">
                  <c:v>259.89999999999998</c:v>
                </c:pt>
              </c:numCache>
            </c:numRef>
          </c:val>
        </c:ser>
        <c:ser>
          <c:idx val="5"/>
          <c:order val="5"/>
          <c:tx>
            <c:strRef>
              <c:f>IVG0040E!$B$10</c:f>
              <c:strCache>
                <c:ptCount val="1"/>
                <c:pt idx="0">
                  <c:v>Latgales reģions</c:v>
                </c:pt>
              </c:strCache>
            </c:strRef>
          </c:tx>
          <c:invertIfNegative val="0"/>
          <c:cat>
            <c:strRef>
              <c:f>IVG0040E!$C$4:$H$4</c:f>
              <c:strCache>
                <c:ptCount val="6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</c:strCache>
            </c:strRef>
          </c:cat>
          <c:val>
            <c:numRef>
              <c:f>IVG0040E!$C$10:$H$10</c:f>
              <c:numCache>
                <c:formatCode>General</c:formatCode>
                <c:ptCount val="6"/>
                <c:pt idx="0">
                  <c:v>280.7</c:v>
                </c:pt>
                <c:pt idx="1">
                  <c:v>337.9</c:v>
                </c:pt>
                <c:pt idx="2">
                  <c:v>330</c:v>
                </c:pt>
                <c:pt idx="3">
                  <c:v>431.5</c:v>
                </c:pt>
                <c:pt idx="4">
                  <c:v>280.3</c:v>
                </c:pt>
                <c:pt idx="5">
                  <c:v>209.1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418280"/>
        <c:axId val="162350472"/>
      </c:barChart>
      <c:catAx>
        <c:axId val="1624182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2350472"/>
        <c:crosses val="autoZero"/>
        <c:auto val="1"/>
        <c:lblAlgn val="ctr"/>
        <c:lblOffset val="100"/>
        <c:noMultiLvlLbl val="0"/>
      </c:catAx>
      <c:valAx>
        <c:axId val="16235047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6241828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800"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lv-L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v-LV" dirty="0"/>
              <a:t>Iekšzemes kopprodukts statistiskajos reģionos un republikas pilsētās </a:t>
            </a:r>
            <a:endParaRPr lang="lv-LV" dirty="0" smtClean="0"/>
          </a:p>
          <a:p>
            <a:pPr>
              <a:defRPr/>
            </a:pPr>
            <a:r>
              <a:rPr lang="lv-LV" sz="1200" b="0" dirty="0" smtClean="0"/>
              <a:t>(</a:t>
            </a:r>
            <a:r>
              <a:rPr lang="lv-LV" sz="1200" b="0" dirty="0"/>
              <a:t>faktiskajās cenās) uz vienu iedz. EUR</a:t>
            </a:r>
          </a:p>
        </c:rich>
      </c:tx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Sheet2!$B$4</c:f>
              <c:strCache>
                <c:ptCount val="1"/>
                <c:pt idx="0">
                  <c:v>Rīgas reģions</c:v>
                </c:pt>
              </c:strCache>
            </c:strRef>
          </c:tx>
          <c:invertIfNegative val="0"/>
          <c:cat>
            <c:strRef>
              <c:f>Sheet2!$C$3:$G$3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Sheet2!$C$4:$G$4</c:f>
              <c:numCache>
                <c:formatCode>General</c:formatCode>
                <c:ptCount val="5"/>
                <c:pt idx="0">
                  <c:v>14198</c:v>
                </c:pt>
                <c:pt idx="1">
                  <c:v>15770</c:v>
                </c:pt>
                <c:pt idx="2">
                  <c:v>17659</c:v>
                </c:pt>
                <c:pt idx="3">
                  <c:v>18697</c:v>
                </c:pt>
                <c:pt idx="4">
                  <c:v>19912</c:v>
                </c:pt>
              </c:numCache>
            </c:numRef>
          </c:val>
        </c:ser>
        <c:ser>
          <c:idx val="1"/>
          <c:order val="1"/>
          <c:tx>
            <c:strRef>
              <c:f>Sheet2!$B$5</c:f>
              <c:strCache>
                <c:ptCount val="1"/>
                <c:pt idx="0">
                  <c:v>Pierīgas reģions</c:v>
                </c:pt>
              </c:strCache>
            </c:strRef>
          </c:tx>
          <c:invertIfNegative val="0"/>
          <c:cat>
            <c:strRef>
              <c:f>Sheet2!$C$3:$G$3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Sheet2!$C$5:$G$5</c:f>
              <c:numCache>
                <c:formatCode>General</c:formatCode>
                <c:ptCount val="5"/>
                <c:pt idx="0">
                  <c:v>6718</c:v>
                </c:pt>
                <c:pt idx="1">
                  <c:v>8096</c:v>
                </c:pt>
                <c:pt idx="2">
                  <c:v>8659</c:v>
                </c:pt>
                <c:pt idx="3">
                  <c:v>9331</c:v>
                </c:pt>
                <c:pt idx="4">
                  <c:v>9564</c:v>
                </c:pt>
              </c:numCache>
            </c:numRef>
          </c:val>
        </c:ser>
        <c:ser>
          <c:idx val="2"/>
          <c:order val="2"/>
          <c:tx>
            <c:strRef>
              <c:f>Sheet2!$B$6</c:f>
              <c:strCache>
                <c:ptCount val="1"/>
                <c:pt idx="0">
                  <c:v>Vidzemes reģions</c:v>
                </c:pt>
              </c:strCache>
            </c:strRef>
          </c:tx>
          <c:invertIfNegative val="0"/>
          <c:cat>
            <c:strRef>
              <c:f>Sheet2!$C$3:$G$3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Sheet2!$C$6:$G$6</c:f>
              <c:numCache>
                <c:formatCode>General</c:formatCode>
                <c:ptCount val="5"/>
                <c:pt idx="0">
                  <c:v>5559</c:v>
                </c:pt>
                <c:pt idx="1">
                  <c:v>6254</c:v>
                </c:pt>
                <c:pt idx="2">
                  <c:v>6485</c:v>
                </c:pt>
                <c:pt idx="3">
                  <c:v>6954</c:v>
                </c:pt>
                <c:pt idx="4">
                  <c:v>7517</c:v>
                </c:pt>
              </c:numCache>
            </c:numRef>
          </c:val>
        </c:ser>
        <c:ser>
          <c:idx val="3"/>
          <c:order val="3"/>
          <c:tx>
            <c:strRef>
              <c:f>Sheet2!$B$7</c:f>
              <c:strCache>
                <c:ptCount val="1"/>
                <c:pt idx="0">
                  <c:v>Kurzemes reģions</c:v>
                </c:pt>
              </c:strCache>
            </c:strRef>
          </c:tx>
          <c:invertIfNegative val="0"/>
          <c:cat>
            <c:strRef>
              <c:f>Sheet2!$C$3:$G$3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Sheet2!$C$7:$G$7</c:f>
              <c:numCache>
                <c:formatCode>General</c:formatCode>
                <c:ptCount val="5"/>
                <c:pt idx="0">
                  <c:v>6697</c:v>
                </c:pt>
                <c:pt idx="1">
                  <c:v>8525</c:v>
                </c:pt>
                <c:pt idx="2">
                  <c:v>8544</c:v>
                </c:pt>
                <c:pt idx="3">
                  <c:v>8638</c:v>
                </c:pt>
                <c:pt idx="4">
                  <c:v>9047</c:v>
                </c:pt>
              </c:numCache>
            </c:numRef>
          </c:val>
        </c:ser>
        <c:ser>
          <c:idx val="4"/>
          <c:order val="4"/>
          <c:tx>
            <c:strRef>
              <c:f>Sheet2!$B$8</c:f>
              <c:strCache>
                <c:ptCount val="1"/>
                <c:pt idx="0">
                  <c:v>Zemgales reģions</c:v>
                </c:pt>
              </c:strCache>
            </c:strRef>
          </c:tx>
          <c:invertIfNegative val="0"/>
          <c:cat>
            <c:strRef>
              <c:f>Sheet2!$C$3:$G$3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Sheet2!$C$8:$G$8</c:f>
              <c:numCache>
                <c:formatCode>General</c:formatCode>
                <c:ptCount val="5"/>
                <c:pt idx="0">
                  <c:v>5741</c:v>
                </c:pt>
                <c:pt idx="1">
                  <c:v>6551</c:v>
                </c:pt>
                <c:pt idx="2">
                  <c:v>7278</c:v>
                </c:pt>
                <c:pt idx="3">
                  <c:v>7239</c:v>
                </c:pt>
                <c:pt idx="4">
                  <c:v>7201</c:v>
                </c:pt>
              </c:numCache>
            </c:numRef>
          </c:val>
        </c:ser>
        <c:ser>
          <c:idx val="5"/>
          <c:order val="5"/>
          <c:tx>
            <c:strRef>
              <c:f>Sheet2!$B$9</c:f>
              <c:strCache>
                <c:ptCount val="1"/>
                <c:pt idx="0">
                  <c:v>Latgales reģions</c:v>
                </c:pt>
              </c:strCache>
            </c:strRef>
          </c:tx>
          <c:invertIfNegative val="0"/>
          <c:cat>
            <c:strRef>
              <c:f>Sheet2!$C$3:$G$3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Sheet2!$C$9:$G$9</c:f>
              <c:numCache>
                <c:formatCode>General</c:formatCode>
                <c:ptCount val="5"/>
                <c:pt idx="0">
                  <c:v>4593</c:v>
                </c:pt>
                <c:pt idx="1">
                  <c:v>5597</c:v>
                </c:pt>
                <c:pt idx="2">
                  <c:v>6124</c:v>
                </c:pt>
                <c:pt idx="3">
                  <c:v>6274</c:v>
                </c:pt>
                <c:pt idx="4">
                  <c:v>5981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2044616"/>
        <c:axId val="162109936"/>
      </c:barChart>
      <c:catAx>
        <c:axId val="162044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2109936"/>
        <c:crosses val="autoZero"/>
        <c:auto val="1"/>
        <c:lblAlgn val="ctr"/>
        <c:lblOffset val="100"/>
        <c:noMultiLvlLbl val="0"/>
      </c:catAx>
      <c:valAx>
        <c:axId val="162109936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6204461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800"/>
          </a:pPr>
          <a:endParaRPr lang="lv-LV"/>
        </a:p>
      </c:txPr>
    </c:legend>
    <c:plotVisOnly val="1"/>
    <c:dispBlanksAs val="gap"/>
    <c:showDLblsOverMax val="0"/>
  </c:chart>
  <c:txPr>
    <a:bodyPr/>
    <a:lstStyle/>
    <a:p>
      <a:pPr>
        <a:defRPr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pPr>
      <a:endParaRPr lang="lv-LV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Sheet1!$A$5</c:f>
              <c:strCache>
                <c:ptCount val="1"/>
                <c:pt idx="0">
                  <c:v>Faktiskais projektu skaits % no plānotā (vērtēšanā vai apstiprināts)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dLbl>
              <c:idx val="0"/>
              <c:layout>
                <c:manualLayout>
                  <c:x val="-2.0390819763938528E-3"/>
                  <c:y val="6.85829660115654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2.0390819763938528E-3"/>
                  <c:y val="0.116994471431493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"/>
                  <c:y val="0.12909734778647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Sheet1!$B$4:$D$4</c:f>
              <c:strCache>
                <c:ptCount val="3"/>
                <c:pt idx="0">
                  <c:v>5.6.2. 1.kārta(ITI)</c:v>
                </c:pt>
                <c:pt idx="1">
                  <c:v>5.6.2. 2.kārta (reģ. centri)</c:v>
                </c:pt>
                <c:pt idx="2">
                  <c:v>5.6.2. 3.kārta (Latgale)</c:v>
                </c:pt>
              </c:strCache>
            </c:strRef>
          </c:cat>
          <c:val>
            <c:numRef>
              <c:f>Sheet1!$B$5:$D$5</c:f>
              <c:numCache>
                <c:formatCode>0</c:formatCode>
                <c:ptCount val="3"/>
                <c:pt idx="0">
                  <c:v>11.76470588235294</c:v>
                </c:pt>
                <c:pt idx="1">
                  <c:v>58.461538461538467</c:v>
                </c:pt>
                <c:pt idx="2">
                  <c:v>53.333333333333336</c:v>
                </c:pt>
              </c:numCache>
            </c:numRef>
          </c:val>
        </c:ser>
        <c:ser>
          <c:idx val="1"/>
          <c:order val="1"/>
          <c:tx>
            <c:strRef>
              <c:f>Sheet1!$A$6</c:f>
              <c:strCache>
                <c:ptCount val="1"/>
                <c:pt idx="0">
                  <c:v>Faktiskais finansējums % no plānotā (vērtēšanā vai apstiprināts)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layout>
                <c:manualLayout>
                  <c:x val="-1.6077620177799187E-7"/>
                  <c:y val="6.45483562324413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"/>
                  <c:y val="0.1250630556681487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-2.0418577625804968E-3"/>
                  <c:y val="0.1290973477864760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Sheet1!$B$4:$D$4</c:f>
              <c:strCache>
                <c:ptCount val="3"/>
                <c:pt idx="0">
                  <c:v>5.6.2. 1.kārta(ITI)</c:v>
                </c:pt>
                <c:pt idx="1">
                  <c:v>5.6.2. 2.kārta (reģ. centri)</c:v>
                </c:pt>
                <c:pt idx="2">
                  <c:v>5.6.2. 3.kārta (Latgale)</c:v>
                </c:pt>
              </c:strCache>
            </c:strRef>
          </c:cat>
          <c:val>
            <c:numRef>
              <c:f>Sheet1!$B$6:$D$6</c:f>
              <c:numCache>
                <c:formatCode>0</c:formatCode>
                <c:ptCount val="3"/>
                <c:pt idx="0">
                  <c:v>10.670326014637393</c:v>
                </c:pt>
                <c:pt idx="1">
                  <c:v>63.826785326676791</c:v>
                </c:pt>
                <c:pt idx="2">
                  <c:v>58.602870813397132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-25"/>
        <c:axId val="162044080"/>
        <c:axId val="162245480"/>
      </c:barChart>
      <c:lineChart>
        <c:grouping val="standard"/>
        <c:varyColors val="0"/>
        <c:ser>
          <c:idx val="2"/>
          <c:order val="2"/>
          <c:tx>
            <c:strRef>
              <c:f>Sheet1!$A$7</c:f>
              <c:strCache>
                <c:ptCount val="1"/>
                <c:pt idx="0">
                  <c:v>Plānotais finansējums (milj.euro)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none"/>
          </c:marker>
          <c:dLbls>
            <c:dLbl>
              <c:idx val="2"/>
              <c:layout>
                <c:manualLayout>
                  <c:x val="-4.8937967433452474E-2"/>
                  <c:y val="-6.05143817749106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Sheet1!$B$4:$D$4</c:f>
              <c:strCache>
                <c:ptCount val="3"/>
                <c:pt idx="0">
                  <c:v>5.6.2. 1.kārta(ITI)</c:v>
                </c:pt>
                <c:pt idx="1">
                  <c:v>5.6.2. 2.kārta (reģ. centri)</c:v>
                </c:pt>
                <c:pt idx="2">
                  <c:v>5.6.2. 3.kārta (Latgale)</c:v>
                </c:pt>
              </c:strCache>
            </c:strRef>
          </c:cat>
          <c:val>
            <c:numRef>
              <c:f>Sheet1!$B$7:$D$7</c:f>
              <c:numCache>
                <c:formatCode>General</c:formatCode>
                <c:ptCount val="3"/>
                <c:pt idx="0">
                  <c:v>120.24</c:v>
                </c:pt>
                <c:pt idx="1">
                  <c:v>92.14</c:v>
                </c:pt>
                <c:pt idx="2">
                  <c:v>52.25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2044080"/>
        <c:axId val="162245480"/>
      </c:lineChart>
      <c:catAx>
        <c:axId val="16204408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62245480"/>
        <c:crosses val="autoZero"/>
        <c:auto val="1"/>
        <c:lblAlgn val="ctr"/>
        <c:lblOffset val="100"/>
        <c:noMultiLvlLbl val="0"/>
      </c:catAx>
      <c:valAx>
        <c:axId val="162245480"/>
        <c:scaling>
          <c:orientation val="minMax"/>
          <c:max val="140"/>
        </c:scaling>
        <c:delete val="0"/>
        <c:axPos val="l"/>
        <c:majorGridlines/>
        <c:numFmt formatCode="0" sourceLinked="1"/>
        <c:majorTickMark val="none"/>
        <c:minorTickMark val="none"/>
        <c:tickLblPos val="nextTo"/>
        <c:spPr>
          <a:ln w="9525">
            <a:noFill/>
          </a:ln>
        </c:spPr>
        <c:crossAx val="16204408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lIns="0" tIns="0" rIns="0" bIns="0"/>
          <a:lstStyle/>
          <a:p>
            <a:pPr marL="0" marR="0" indent="0" algn="ctr" defTabSz="91440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tabLst/>
              <a:defRPr sz="1800" b="1" i="0" u="none" strike="noStrike" kern="1200" baseline="0">
                <a:solidFill>
                  <a:srgbClr val="000000"/>
                </a:solidFill>
                <a:latin typeface="Calibri"/>
              </a:defRPr>
            </a:pPr>
            <a:r>
              <a:rPr lang="lv-LV" sz="1800" b="1" i="0" u="none" strike="noStrike" kern="1200" cap="none" spc="0" baseline="0">
                <a:solidFill>
                  <a:srgbClr val="000000"/>
                </a:solidFill>
                <a:uFillTx/>
                <a:latin typeface="+mn-lt"/>
                <a:ea typeface="+mn-ea"/>
                <a:cs typeface="+mn-cs"/>
              </a:rPr>
              <a:t>Ietekme uz bezdarbu %  (mērķis sasniegt 1%)</a:t>
            </a:r>
          </a:p>
        </c:rich>
      </c:tx>
      <c:layout/>
      <c:overlay val="0"/>
      <c:spPr>
        <a:noFill/>
        <a:ln>
          <a:noFill/>
        </a:ln>
      </c:spPr>
    </c:title>
    <c:autoTitleDeleted val="0"/>
    <c:plotArea>
      <c:layout>
        <c:manualLayout>
          <c:xMode val="edge"/>
          <c:yMode val="edge"/>
          <c:x val="9.3055555555555558E-2"/>
          <c:y val="0.34324329250510355"/>
          <c:w val="0.81388888888888888"/>
          <c:h val="0.55865230387868181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4F81BD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C0504D"/>
              </a:solidFill>
              <a:ln>
                <a:noFill/>
              </a:ln>
            </c:spPr>
          </c:dPt>
          <c:dLbls>
            <c:spPr>
              <a:noFill/>
              <a:ln>
                <a:noFill/>
              </a:ln>
              <a:effectLst/>
            </c:spPr>
            <c:txPr>
              <a:bodyPr lIns="0" tIns="0" rIns="0" bIns="0"/>
              <a:lstStyle/>
              <a:p>
                <a:pPr marL="0" marR="0" indent="0" algn="ctr" defTabSz="914400" fontAlgn="auto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tabLst/>
                  <a:defRPr sz="1000" b="0" i="0" u="none" strike="noStrike" kern="1200" baseline="0">
                    <a:solidFill>
                      <a:srgbClr val="000000"/>
                    </a:solidFill>
                    <a:latin typeface="Calibri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rect">
                    <a:avLst/>
                  </a:prstGeom>
                </c15:spPr>
                <c15:layout/>
              </c:ext>
            </c:extLst>
          </c:dLbls>
          <c:cat>
            <c:strRef>
              <c:f>'Grafiks_29_milj__un1_%_bezdarb'!$B$6:$B$7</c:f>
              <c:strCache>
                <c:ptCount val="2"/>
                <c:pt idx="0">
                  <c:v>Esošais finansējums (52 milj.)</c:v>
                </c:pt>
                <c:pt idx="1">
                  <c:v>Papildus  (29 milj)</c:v>
                </c:pt>
              </c:strCache>
            </c:strRef>
          </c:cat>
          <c:val>
            <c:numRef>
              <c:f>'Grafiks_29_milj__un1_%_bezdarb'!$C$6:$C$7</c:f>
              <c:numCache>
                <c:formatCode>General</c:formatCode>
                <c:ptCount val="2"/>
                <c:pt idx="0">
                  <c:v>0.64100000000000001</c:v>
                </c:pt>
                <c:pt idx="1">
                  <c:v>0.35899999999999999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</c:spPr>
    </c:plotArea>
    <c:legend>
      <c:legendPos val="r"/>
      <c:layout/>
      <c:overlay val="0"/>
      <c:spPr>
        <a:noFill/>
        <a:ln>
          <a:noFill/>
        </a:ln>
      </c:spPr>
      <c:txPr>
        <a:bodyPr lIns="0" tIns="0" rIns="0" bIns="0"/>
        <a:lstStyle/>
        <a:p>
          <a:pPr marL="0" marR="0" indent="0" defTabSz="914400" fontAlgn="auto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tabLst/>
            <a:defRPr sz="1000" b="0" i="0" u="none" strike="noStrike" kern="1200" baseline="0">
              <a:solidFill>
                <a:srgbClr val="000000"/>
              </a:solidFill>
              <a:latin typeface="Calibri"/>
            </a:defRPr>
          </a:pPr>
          <a:endParaRPr lang="lv-LV"/>
        </a:p>
      </c:txPr>
    </c:legend>
    <c:plotVisOnly val="1"/>
    <c:dispBlanksAs val="gap"/>
    <c:showDLblsOverMax val="0"/>
  </c:chart>
  <c:spPr>
    <a:solidFill>
      <a:srgbClr val="FFFFFF"/>
    </a:solidFill>
    <a:ln w="9528">
      <a:solidFill>
        <a:srgbClr val="868686"/>
      </a:solidFill>
      <a:prstDash val="solid"/>
      <a:round/>
    </a:ln>
  </c:spPr>
  <c:txPr>
    <a:bodyPr lIns="0" tIns="0" rIns="0" bIns="0"/>
    <a:lstStyle/>
    <a:p>
      <a:pPr marL="0" marR="0" indent="0" defTabSz="914400" fontAlgn="auto" hangingPunct="1">
        <a:lnSpc>
          <a:spcPct val="100000"/>
        </a:lnSpc>
        <a:spcBef>
          <a:spcPts val="0"/>
        </a:spcBef>
        <a:spcAft>
          <a:spcPts val="0"/>
        </a:spcAft>
        <a:tabLst/>
        <a:defRPr lang="en-GB" sz="1000" b="0" i="0" u="none" strike="noStrike" kern="1200" baseline="0">
          <a:solidFill>
            <a:srgbClr val="000000"/>
          </a:solidFill>
          <a:latin typeface="Calibri"/>
        </a:defRPr>
      </a:pPr>
      <a:endParaRPr lang="lv-LV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lv-LV" noProof="0" dirty="0" smtClean="0"/>
              <a:t>RSEZ projekti (plānotie ieguldījumi līdz 2018.gadam)</a:t>
            </a:r>
            <a:endParaRPr lang="lv-LV" noProof="0" dirty="0"/>
          </a:p>
        </c:rich>
      </c:tx>
      <c:layout>
        <c:manualLayout>
          <c:xMode val="edge"/>
          <c:yMode val="edge"/>
          <c:x val="9.9729002624671922E-2"/>
          <c:y val="2.7777777777777776E-2"/>
        </c:manualLayout>
      </c:layout>
      <c:overlay val="0"/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'Rezeknes SEZ'!$B$2</c:f>
              <c:strCache>
                <c:ptCount val="1"/>
                <c:pt idx="0">
                  <c:v>Investīcijas</c:v>
                </c:pt>
              </c:strCache>
            </c:strRef>
          </c:tx>
          <c:marker>
            <c:symbol val="none"/>
          </c:marker>
          <c:val>
            <c:numRef>
              <c:f>'Rezeknes SEZ'!$B$3:$B$15</c:f>
              <c:numCache>
                <c:formatCode>#,##0</c:formatCode>
                <c:ptCount val="13"/>
                <c:pt idx="0">
                  <c:v>7481000</c:v>
                </c:pt>
                <c:pt idx="1">
                  <c:v>5500000</c:v>
                </c:pt>
                <c:pt idx="2">
                  <c:v>256125</c:v>
                </c:pt>
                <c:pt idx="3">
                  <c:v>215000</c:v>
                </c:pt>
                <c:pt idx="4">
                  <c:v>27000</c:v>
                </c:pt>
                <c:pt idx="5">
                  <c:v>19513100</c:v>
                </c:pt>
                <c:pt idx="6">
                  <c:v>387000</c:v>
                </c:pt>
                <c:pt idx="7">
                  <c:v>2745000</c:v>
                </c:pt>
                <c:pt idx="8">
                  <c:v>669000</c:v>
                </c:pt>
                <c:pt idx="9">
                  <c:v>860000</c:v>
                </c:pt>
                <c:pt idx="10">
                  <c:v>710000</c:v>
                </c:pt>
                <c:pt idx="11">
                  <c:v>12000000</c:v>
                </c:pt>
                <c:pt idx="12">
                  <c:v>169400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414080"/>
        <c:axId val="211414472"/>
      </c:lineChart>
      <c:lineChart>
        <c:grouping val="standard"/>
        <c:varyColors val="0"/>
        <c:ser>
          <c:idx val="1"/>
          <c:order val="1"/>
          <c:tx>
            <c:strRef>
              <c:f>'Rezeknes SEZ'!$C$2</c:f>
              <c:strCache>
                <c:ptCount val="1"/>
                <c:pt idx="0">
                  <c:v>Darba vietas</c:v>
                </c:pt>
              </c:strCache>
            </c:strRef>
          </c:tx>
          <c:marker>
            <c:symbol val="none"/>
          </c:marker>
          <c:val>
            <c:numRef>
              <c:f>'Rezeknes SEZ'!$C$3:$C$15</c:f>
              <c:numCache>
                <c:formatCode>General</c:formatCode>
                <c:ptCount val="13"/>
                <c:pt idx="0">
                  <c:v>320</c:v>
                </c:pt>
                <c:pt idx="1">
                  <c:v>130</c:v>
                </c:pt>
                <c:pt idx="2">
                  <c:v>90</c:v>
                </c:pt>
                <c:pt idx="3">
                  <c:v>49</c:v>
                </c:pt>
                <c:pt idx="4">
                  <c:v>37</c:v>
                </c:pt>
                <c:pt idx="5">
                  <c:v>35</c:v>
                </c:pt>
                <c:pt idx="6">
                  <c:v>27</c:v>
                </c:pt>
                <c:pt idx="7">
                  <c:v>22</c:v>
                </c:pt>
                <c:pt idx="8">
                  <c:v>20</c:v>
                </c:pt>
                <c:pt idx="9">
                  <c:v>10</c:v>
                </c:pt>
                <c:pt idx="10">
                  <c:v>9</c:v>
                </c:pt>
                <c:pt idx="11">
                  <c:v>5</c:v>
                </c:pt>
                <c:pt idx="12">
                  <c:v>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11415256"/>
        <c:axId val="211414864"/>
      </c:lineChart>
      <c:catAx>
        <c:axId val="211414080"/>
        <c:scaling>
          <c:orientation val="minMax"/>
        </c:scaling>
        <c:delete val="0"/>
        <c:axPos val="b"/>
        <c:majorTickMark val="out"/>
        <c:minorTickMark val="none"/>
        <c:tickLblPos val="nextTo"/>
        <c:crossAx val="211414472"/>
        <c:crosses val="autoZero"/>
        <c:auto val="1"/>
        <c:lblAlgn val="ctr"/>
        <c:lblOffset val="100"/>
        <c:noMultiLvlLbl val="0"/>
      </c:catAx>
      <c:valAx>
        <c:axId val="2114144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1414080"/>
        <c:crosses val="autoZero"/>
        <c:crossBetween val="between"/>
      </c:valAx>
      <c:valAx>
        <c:axId val="21141486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211415256"/>
        <c:crosses val="max"/>
        <c:crossBetween val="between"/>
      </c:valAx>
      <c:catAx>
        <c:axId val="211415256"/>
        <c:scaling>
          <c:orientation val="minMax"/>
        </c:scaling>
        <c:delete val="1"/>
        <c:axPos val="b"/>
        <c:majorTickMark val="out"/>
        <c:minorTickMark val="none"/>
        <c:tickLblPos val="nextTo"/>
        <c:crossAx val="211414864"/>
        <c:crosses val="autoZero"/>
        <c:auto val="1"/>
        <c:lblAlgn val="ctr"/>
        <c:lblOffset val="100"/>
        <c:noMultiLvlLbl val="0"/>
      </c:cat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24559D7-4228-47A3-875A-2A541F24493C}" type="doc">
      <dgm:prSet loTypeId="urn:microsoft.com/office/officeart/2005/8/layout/hierarchy2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96749C39-22FA-44D3-B527-DB6286D4CA46}">
      <dgm:prSet phldrT="[Text]"/>
      <dgm:spPr/>
      <dgm:t>
        <a:bodyPr/>
        <a:lstStyle/>
        <a:p>
          <a:r>
            <a:rPr lang="lv-LV" b="1" dirty="0" smtClean="0"/>
            <a:t>Investīciju projekts</a:t>
          </a:r>
          <a:endParaRPr lang="en-US" b="1" dirty="0"/>
        </a:p>
      </dgm:t>
    </dgm:pt>
    <dgm:pt modelId="{253D17F3-438C-49DD-9D58-7576AB9B2D5B}" type="parTrans" cxnId="{BEFF5262-E098-47AB-A804-1A43CA99B3BD}">
      <dgm:prSet/>
      <dgm:spPr/>
      <dgm:t>
        <a:bodyPr/>
        <a:lstStyle/>
        <a:p>
          <a:endParaRPr lang="en-US"/>
        </a:p>
      </dgm:t>
    </dgm:pt>
    <dgm:pt modelId="{EAF4D833-F374-4FC7-A5FE-9151287C18A6}" type="sibTrans" cxnId="{BEFF5262-E098-47AB-A804-1A43CA99B3BD}">
      <dgm:prSet/>
      <dgm:spPr/>
      <dgm:t>
        <a:bodyPr/>
        <a:lstStyle/>
        <a:p>
          <a:endParaRPr lang="en-US"/>
        </a:p>
      </dgm:t>
    </dgm:pt>
    <dgm:pt modelId="{688B8542-3940-45C7-BD3D-EAEE88FD22CE}">
      <dgm:prSet phldrT="[Text]"/>
      <dgm:spPr/>
      <dgm:t>
        <a:bodyPr/>
        <a:lstStyle/>
        <a:p>
          <a:r>
            <a:rPr lang="lv-LV" b="1" dirty="0" smtClean="0"/>
            <a:t>Ieguldījumi</a:t>
          </a:r>
          <a:r>
            <a:rPr lang="lv-LV" dirty="0" smtClean="0"/>
            <a:t>  pamatlīdzekļos</a:t>
          </a:r>
          <a:endParaRPr lang="en-US" dirty="0"/>
        </a:p>
      </dgm:t>
    </dgm:pt>
    <dgm:pt modelId="{91F33552-4F61-4183-A79E-CC11EB557E28}" type="parTrans" cxnId="{16B559A8-9262-415E-8ED9-7BAD4C7DB1C8}">
      <dgm:prSet/>
      <dgm:spPr/>
      <dgm:t>
        <a:bodyPr/>
        <a:lstStyle/>
        <a:p>
          <a:endParaRPr lang="en-US"/>
        </a:p>
      </dgm:t>
    </dgm:pt>
    <dgm:pt modelId="{4C9C90CE-D00F-449C-B52B-8521082CEECC}" type="sibTrans" cxnId="{16B559A8-9262-415E-8ED9-7BAD4C7DB1C8}">
      <dgm:prSet/>
      <dgm:spPr/>
      <dgm:t>
        <a:bodyPr/>
        <a:lstStyle/>
        <a:p>
          <a:endParaRPr lang="en-US"/>
        </a:p>
      </dgm:t>
    </dgm:pt>
    <dgm:pt modelId="{2CD770E0-937E-409C-A833-E1FA1C0CEF1E}">
      <dgm:prSet phldrT="[Text]"/>
      <dgm:spPr/>
      <dgm:t>
        <a:bodyPr/>
        <a:lstStyle/>
        <a:p>
          <a:r>
            <a:rPr lang="lv-LV" b="1" dirty="0" smtClean="0"/>
            <a:t>Atlaide</a:t>
          </a:r>
          <a:r>
            <a:rPr lang="lv-LV" dirty="0" smtClean="0"/>
            <a:t>  </a:t>
          </a:r>
        </a:p>
        <a:p>
          <a:r>
            <a:rPr lang="lv-LV" dirty="0" smtClean="0"/>
            <a:t> UIN, NIN</a:t>
          </a:r>
          <a:endParaRPr lang="en-US" dirty="0"/>
        </a:p>
      </dgm:t>
    </dgm:pt>
    <dgm:pt modelId="{170A845D-7246-4207-BEA8-1FE7F292D024}" type="parTrans" cxnId="{42A23E07-DA5C-4FD8-B5A1-F994FF071497}">
      <dgm:prSet/>
      <dgm:spPr/>
      <dgm:t>
        <a:bodyPr/>
        <a:lstStyle/>
        <a:p>
          <a:endParaRPr lang="en-US"/>
        </a:p>
      </dgm:t>
    </dgm:pt>
    <dgm:pt modelId="{93E02C8B-9E17-4166-A5EB-9184D8CF2946}" type="sibTrans" cxnId="{42A23E07-DA5C-4FD8-B5A1-F994FF071497}">
      <dgm:prSet/>
      <dgm:spPr/>
      <dgm:t>
        <a:bodyPr/>
        <a:lstStyle/>
        <a:p>
          <a:endParaRPr lang="en-US"/>
        </a:p>
      </dgm:t>
    </dgm:pt>
    <dgm:pt modelId="{73100D9D-C0AD-47A8-8609-E220C972A5A7}">
      <dgm:prSet phldrT="[Text]"/>
      <dgm:spPr/>
      <dgm:t>
        <a:bodyPr/>
        <a:lstStyle/>
        <a:p>
          <a:r>
            <a:rPr lang="lv-LV" b="1" dirty="0" smtClean="0"/>
            <a:t>Ieguldījumi</a:t>
          </a:r>
          <a:r>
            <a:rPr lang="lv-LV" dirty="0" smtClean="0"/>
            <a:t>  atalgojumā</a:t>
          </a:r>
          <a:endParaRPr lang="en-US" dirty="0"/>
        </a:p>
      </dgm:t>
    </dgm:pt>
    <dgm:pt modelId="{31733F9B-9B57-4D9F-B1EA-979A38A78FF9}" type="parTrans" cxnId="{FE25F290-5F43-4BD9-A92D-7085C9D43EBA}">
      <dgm:prSet/>
      <dgm:spPr/>
      <dgm:t>
        <a:bodyPr/>
        <a:lstStyle/>
        <a:p>
          <a:endParaRPr lang="en-US"/>
        </a:p>
      </dgm:t>
    </dgm:pt>
    <dgm:pt modelId="{141F5CED-1292-4105-8D26-B8FAFCDDBE93}" type="sibTrans" cxnId="{FE25F290-5F43-4BD9-A92D-7085C9D43EBA}">
      <dgm:prSet/>
      <dgm:spPr/>
      <dgm:t>
        <a:bodyPr/>
        <a:lstStyle/>
        <a:p>
          <a:endParaRPr lang="en-US"/>
        </a:p>
      </dgm:t>
    </dgm:pt>
    <dgm:pt modelId="{B35E456B-649A-4B2E-A2A8-D791F5861EFD}">
      <dgm:prSet phldrT="[Text]"/>
      <dgm:spPr/>
      <dgm:t>
        <a:bodyPr/>
        <a:lstStyle/>
        <a:p>
          <a:r>
            <a:rPr lang="lv-LV" b="1" dirty="0" smtClean="0"/>
            <a:t>Atlaide </a:t>
          </a:r>
          <a:r>
            <a:rPr lang="lv-LV" dirty="0" smtClean="0"/>
            <a:t> </a:t>
          </a:r>
        </a:p>
        <a:p>
          <a:r>
            <a:rPr lang="lv-LV" dirty="0" smtClean="0"/>
            <a:t>UIN, NIN</a:t>
          </a:r>
          <a:endParaRPr lang="en-US" dirty="0"/>
        </a:p>
      </dgm:t>
    </dgm:pt>
    <dgm:pt modelId="{A2ABBC74-4E0B-4FFE-B56F-1E51563507CB}" type="parTrans" cxnId="{39D52E01-9367-4B1D-95D9-B9ED95C2D0D8}">
      <dgm:prSet/>
      <dgm:spPr/>
      <dgm:t>
        <a:bodyPr/>
        <a:lstStyle/>
        <a:p>
          <a:endParaRPr lang="en-US"/>
        </a:p>
      </dgm:t>
    </dgm:pt>
    <dgm:pt modelId="{5E0FAD01-0DE7-49DE-B6AF-A184B83EB9BC}" type="sibTrans" cxnId="{39D52E01-9367-4B1D-95D9-B9ED95C2D0D8}">
      <dgm:prSet/>
      <dgm:spPr/>
      <dgm:t>
        <a:bodyPr/>
        <a:lstStyle/>
        <a:p>
          <a:endParaRPr lang="en-US"/>
        </a:p>
      </dgm:t>
    </dgm:pt>
    <dgm:pt modelId="{3148052B-8AAE-4540-9A18-508E54D1898A}" type="pres">
      <dgm:prSet presAssocID="{424559D7-4228-47A3-875A-2A541F24493C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9DBC8F1-B820-4F37-9D99-5C2B7500A6E8}" type="pres">
      <dgm:prSet presAssocID="{96749C39-22FA-44D3-B527-DB6286D4CA46}" presName="root1" presStyleCnt="0"/>
      <dgm:spPr/>
      <dgm:t>
        <a:bodyPr/>
        <a:lstStyle/>
        <a:p>
          <a:endParaRPr lang="lv-LV"/>
        </a:p>
      </dgm:t>
    </dgm:pt>
    <dgm:pt modelId="{4DB9CB92-0A69-45BF-99C9-6F19073269BF}" type="pres">
      <dgm:prSet presAssocID="{96749C39-22FA-44D3-B527-DB6286D4CA4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28AF01-1493-4E59-B6AE-83D8498667A3}" type="pres">
      <dgm:prSet presAssocID="{96749C39-22FA-44D3-B527-DB6286D4CA46}" presName="level2hierChild" presStyleCnt="0"/>
      <dgm:spPr/>
      <dgm:t>
        <a:bodyPr/>
        <a:lstStyle/>
        <a:p>
          <a:endParaRPr lang="lv-LV"/>
        </a:p>
      </dgm:t>
    </dgm:pt>
    <dgm:pt modelId="{DFA25299-8558-409C-A70A-D9C70AB3A4CF}" type="pres">
      <dgm:prSet presAssocID="{91F33552-4F61-4183-A79E-CC11EB557E28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E98F51C3-E23E-4429-8F05-551FD1E185E4}" type="pres">
      <dgm:prSet presAssocID="{91F33552-4F61-4183-A79E-CC11EB557E28}" presName="connTx" presStyleLbl="parChTrans1D2" presStyleIdx="0" presStyleCnt="2"/>
      <dgm:spPr/>
      <dgm:t>
        <a:bodyPr/>
        <a:lstStyle/>
        <a:p>
          <a:endParaRPr lang="en-US"/>
        </a:p>
      </dgm:t>
    </dgm:pt>
    <dgm:pt modelId="{A2EEC30D-EBC1-431C-B6A8-AC2C8C8550C0}" type="pres">
      <dgm:prSet presAssocID="{688B8542-3940-45C7-BD3D-EAEE88FD22CE}" presName="root2" presStyleCnt="0"/>
      <dgm:spPr/>
      <dgm:t>
        <a:bodyPr/>
        <a:lstStyle/>
        <a:p>
          <a:endParaRPr lang="lv-LV"/>
        </a:p>
      </dgm:t>
    </dgm:pt>
    <dgm:pt modelId="{47F4B11A-A6D7-42D3-A839-EC392E406523}" type="pres">
      <dgm:prSet presAssocID="{688B8542-3940-45C7-BD3D-EAEE88FD22CE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31F613-9DC7-4071-AD65-0E6E798B3BDE}" type="pres">
      <dgm:prSet presAssocID="{688B8542-3940-45C7-BD3D-EAEE88FD22CE}" presName="level3hierChild" presStyleCnt="0"/>
      <dgm:spPr/>
      <dgm:t>
        <a:bodyPr/>
        <a:lstStyle/>
        <a:p>
          <a:endParaRPr lang="lv-LV"/>
        </a:p>
      </dgm:t>
    </dgm:pt>
    <dgm:pt modelId="{5E2AA945-3895-4DA2-B050-7A81C68B31A3}" type="pres">
      <dgm:prSet presAssocID="{170A845D-7246-4207-BEA8-1FE7F292D024}" presName="conn2-1" presStyleLbl="parChTrans1D3" presStyleIdx="0" presStyleCnt="2"/>
      <dgm:spPr/>
      <dgm:t>
        <a:bodyPr/>
        <a:lstStyle/>
        <a:p>
          <a:endParaRPr lang="en-US"/>
        </a:p>
      </dgm:t>
    </dgm:pt>
    <dgm:pt modelId="{34CFF74D-BA7D-494D-9BC1-610F6F24A29D}" type="pres">
      <dgm:prSet presAssocID="{170A845D-7246-4207-BEA8-1FE7F292D024}" presName="connTx" presStyleLbl="parChTrans1D3" presStyleIdx="0" presStyleCnt="2"/>
      <dgm:spPr/>
      <dgm:t>
        <a:bodyPr/>
        <a:lstStyle/>
        <a:p>
          <a:endParaRPr lang="en-US"/>
        </a:p>
      </dgm:t>
    </dgm:pt>
    <dgm:pt modelId="{0F3A8A7A-ABB6-4374-B6D8-D08C39AD8145}" type="pres">
      <dgm:prSet presAssocID="{2CD770E0-937E-409C-A833-E1FA1C0CEF1E}" presName="root2" presStyleCnt="0"/>
      <dgm:spPr/>
      <dgm:t>
        <a:bodyPr/>
        <a:lstStyle/>
        <a:p>
          <a:endParaRPr lang="lv-LV"/>
        </a:p>
      </dgm:t>
    </dgm:pt>
    <dgm:pt modelId="{4C660E34-0005-4374-9E2A-7FDE7606A2E5}" type="pres">
      <dgm:prSet presAssocID="{2CD770E0-937E-409C-A833-E1FA1C0CEF1E}" presName="LevelTwoTextNod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870521-006A-4C2E-AADC-27816CFFB4B5}" type="pres">
      <dgm:prSet presAssocID="{2CD770E0-937E-409C-A833-E1FA1C0CEF1E}" presName="level3hierChild" presStyleCnt="0"/>
      <dgm:spPr/>
      <dgm:t>
        <a:bodyPr/>
        <a:lstStyle/>
        <a:p>
          <a:endParaRPr lang="lv-LV"/>
        </a:p>
      </dgm:t>
    </dgm:pt>
    <dgm:pt modelId="{B61704FB-B144-4353-9F48-4D0FEC8949E4}" type="pres">
      <dgm:prSet presAssocID="{31733F9B-9B57-4D9F-B1EA-979A38A78FF9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5B2347E0-B346-4DBC-AF8A-29D6365A6EFF}" type="pres">
      <dgm:prSet presAssocID="{31733F9B-9B57-4D9F-B1EA-979A38A78FF9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D4F320D-8461-4937-8E92-4F756622B847}" type="pres">
      <dgm:prSet presAssocID="{73100D9D-C0AD-47A8-8609-E220C972A5A7}" presName="root2" presStyleCnt="0"/>
      <dgm:spPr/>
      <dgm:t>
        <a:bodyPr/>
        <a:lstStyle/>
        <a:p>
          <a:endParaRPr lang="lv-LV"/>
        </a:p>
      </dgm:t>
    </dgm:pt>
    <dgm:pt modelId="{909DD8EC-B260-491C-B037-EF077A14E6F3}" type="pres">
      <dgm:prSet presAssocID="{73100D9D-C0AD-47A8-8609-E220C972A5A7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245E412-DA57-4E69-9BDA-48A86D352B59}" type="pres">
      <dgm:prSet presAssocID="{73100D9D-C0AD-47A8-8609-E220C972A5A7}" presName="level3hierChild" presStyleCnt="0"/>
      <dgm:spPr/>
      <dgm:t>
        <a:bodyPr/>
        <a:lstStyle/>
        <a:p>
          <a:endParaRPr lang="lv-LV"/>
        </a:p>
      </dgm:t>
    </dgm:pt>
    <dgm:pt modelId="{B27CB89D-0421-4E0A-A151-8B7311DE13BA}" type="pres">
      <dgm:prSet presAssocID="{A2ABBC74-4E0B-4FFE-B56F-1E51563507CB}" presName="conn2-1" presStyleLbl="parChTrans1D3" presStyleIdx="1" presStyleCnt="2"/>
      <dgm:spPr/>
      <dgm:t>
        <a:bodyPr/>
        <a:lstStyle/>
        <a:p>
          <a:endParaRPr lang="en-US"/>
        </a:p>
      </dgm:t>
    </dgm:pt>
    <dgm:pt modelId="{D3A4C6C7-363A-4435-83BD-883A800122C7}" type="pres">
      <dgm:prSet presAssocID="{A2ABBC74-4E0B-4FFE-B56F-1E51563507CB}" presName="connTx" presStyleLbl="parChTrans1D3" presStyleIdx="1" presStyleCnt="2"/>
      <dgm:spPr/>
      <dgm:t>
        <a:bodyPr/>
        <a:lstStyle/>
        <a:p>
          <a:endParaRPr lang="en-US"/>
        </a:p>
      </dgm:t>
    </dgm:pt>
    <dgm:pt modelId="{97B041F7-F623-46D1-8E11-2C413D68F9AA}" type="pres">
      <dgm:prSet presAssocID="{B35E456B-649A-4B2E-A2A8-D791F5861EFD}" presName="root2" presStyleCnt="0"/>
      <dgm:spPr/>
      <dgm:t>
        <a:bodyPr/>
        <a:lstStyle/>
        <a:p>
          <a:endParaRPr lang="lv-LV"/>
        </a:p>
      </dgm:t>
    </dgm:pt>
    <dgm:pt modelId="{3B9A1291-BC53-4EBD-A519-11E9AE8B712D}" type="pres">
      <dgm:prSet presAssocID="{B35E456B-649A-4B2E-A2A8-D791F5861EFD}" presName="LevelTwoTextNod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307208F-A95F-40CA-9D4E-2122C4E90416}" type="pres">
      <dgm:prSet presAssocID="{B35E456B-649A-4B2E-A2A8-D791F5861EFD}" presName="level3hierChild" presStyleCnt="0"/>
      <dgm:spPr/>
      <dgm:t>
        <a:bodyPr/>
        <a:lstStyle/>
        <a:p>
          <a:endParaRPr lang="lv-LV"/>
        </a:p>
      </dgm:t>
    </dgm:pt>
  </dgm:ptLst>
  <dgm:cxnLst>
    <dgm:cxn modelId="{3A91C718-3EE2-4B5C-B372-CF72CE94CAF7}" type="presOf" srcId="{2CD770E0-937E-409C-A833-E1FA1C0CEF1E}" destId="{4C660E34-0005-4374-9E2A-7FDE7606A2E5}" srcOrd="0" destOrd="0" presId="urn:microsoft.com/office/officeart/2005/8/layout/hierarchy2"/>
    <dgm:cxn modelId="{158439E5-B97B-417C-94E2-E65A62EEB796}" type="presOf" srcId="{A2ABBC74-4E0B-4FFE-B56F-1E51563507CB}" destId="{B27CB89D-0421-4E0A-A151-8B7311DE13BA}" srcOrd="0" destOrd="0" presId="urn:microsoft.com/office/officeart/2005/8/layout/hierarchy2"/>
    <dgm:cxn modelId="{338F9737-D0DC-45AC-B213-63788C044505}" type="presOf" srcId="{424559D7-4228-47A3-875A-2A541F24493C}" destId="{3148052B-8AAE-4540-9A18-508E54D1898A}" srcOrd="0" destOrd="0" presId="urn:microsoft.com/office/officeart/2005/8/layout/hierarchy2"/>
    <dgm:cxn modelId="{42A23E07-DA5C-4FD8-B5A1-F994FF071497}" srcId="{688B8542-3940-45C7-BD3D-EAEE88FD22CE}" destId="{2CD770E0-937E-409C-A833-E1FA1C0CEF1E}" srcOrd="0" destOrd="0" parTransId="{170A845D-7246-4207-BEA8-1FE7F292D024}" sibTransId="{93E02C8B-9E17-4166-A5EB-9184D8CF2946}"/>
    <dgm:cxn modelId="{39D52E01-9367-4B1D-95D9-B9ED95C2D0D8}" srcId="{73100D9D-C0AD-47A8-8609-E220C972A5A7}" destId="{B35E456B-649A-4B2E-A2A8-D791F5861EFD}" srcOrd="0" destOrd="0" parTransId="{A2ABBC74-4E0B-4FFE-B56F-1E51563507CB}" sibTransId="{5E0FAD01-0DE7-49DE-B6AF-A184B83EB9BC}"/>
    <dgm:cxn modelId="{38FB397A-298F-4726-9A5A-4D2805FD1687}" type="presOf" srcId="{170A845D-7246-4207-BEA8-1FE7F292D024}" destId="{34CFF74D-BA7D-494D-9BC1-610F6F24A29D}" srcOrd="1" destOrd="0" presId="urn:microsoft.com/office/officeart/2005/8/layout/hierarchy2"/>
    <dgm:cxn modelId="{EF02E32F-FDD6-4FA2-BBD2-F8A5CA486216}" type="presOf" srcId="{31733F9B-9B57-4D9F-B1EA-979A38A78FF9}" destId="{5B2347E0-B346-4DBC-AF8A-29D6365A6EFF}" srcOrd="1" destOrd="0" presId="urn:microsoft.com/office/officeart/2005/8/layout/hierarchy2"/>
    <dgm:cxn modelId="{FE25F290-5F43-4BD9-A92D-7085C9D43EBA}" srcId="{96749C39-22FA-44D3-B527-DB6286D4CA46}" destId="{73100D9D-C0AD-47A8-8609-E220C972A5A7}" srcOrd="1" destOrd="0" parTransId="{31733F9B-9B57-4D9F-B1EA-979A38A78FF9}" sibTransId="{141F5CED-1292-4105-8D26-B8FAFCDDBE93}"/>
    <dgm:cxn modelId="{E39DFDA1-11A5-48EB-B912-8780D2863E49}" type="presOf" srcId="{96749C39-22FA-44D3-B527-DB6286D4CA46}" destId="{4DB9CB92-0A69-45BF-99C9-6F19073269BF}" srcOrd="0" destOrd="0" presId="urn:microsoft.com/office/officeart/2005/8/layout/hierarchy2"/>
    <dgm:cxn modelId="{16B559A8-9262-415E-8ED9-7BAD4C7DB1C8}" srcId="{96749C39-22FA-44D3-B527-DB6286D4CA46}" destId="{688B8542-3940-45C7-BD3D-EAEE88FD22CE}" srcOrd="0" destOrd="0" parTransId="{91F33552-4F61-4183-A79E-CC11EB557E28}" sibTransId="{4C9C90CE-D00F-449C-B52B-8521082CEECC}"/>
    <dgm:cxn modelId="{5412E609-2AEE-4654-9674-F5551A76A6D1}" type="presOf" srcId="{B35E456B-649A-4B2E-A2A8-D791F5861EFD}" destId="{3B9A1291-BC53-4EBD-A519-11E9AE8B712D}" srcOrd="0" destOrd="0" presId="urn:microsoft.com/office/officeart/2005/8/layout/hierarchy2"/>
    <dgm:cxn modelId="{F768FB46-330A-44C9-A93A-5169EBE173F8}" type="presOf" srcId="{91F33552-4F61-4183-A79E-CC11EB557E28}" destId="{E98F51C3-E23E-4429-8F05-551FD1E185E4}" srcOrd="1" destOrd="0" presId="urn:microsoft.com/office/officeart/2005/8/layout/hierarchy2"/>
    <dgm:cxn modelId="{76512C5C-78EC-46D8-8764-C0B1BB43CF6E}" type="presOf" srcId="{170A845D-7246-4207-BEA8-1FE7F292D024}" destId="{5E2AA945-3895-4DA2-B050-7A81C68B31A3}" srcOrd="0" destOrd="0" presId="urn:microsoft.com/office/officeart/2005/8/layout/hierarchy2"/>
    <dgm:cxn modelId="{DD2FF378-713F-4879-939E-B70C6A283AD2}" type="presOf" srcId="{31733F9B-9B57-4D9F-B1EA-979A38A78FF9}" destId="{B61704FB-B144-4353-9F48-4D0FEC8949E4}" srcOrd="0" destOrd="0" presId="urn:microsoft.com/office/officeart/2005/8/layout/hierarchy2"/>
    <dgm:cxn modelId="{386EDEB7-783B-496A-A553-BC06DF416B02}" type="presOf" srcId="{73100D9D-C0AD-47A8-8609-E220C972A5A7}" destId="{909DD8EC-B260-491C-B037-EF077A14E6F3}" srcOrd="0" destOrd="0" presId="urn:microsoft.com/office/officeart/2005/8/layout/hierarchy2"/>
    <dgm:cxn modelId="{46F3A4D1-5742-4FEC-B74E-96C994823E5C}" type="presOf" srcId="{91F33552-4F61-4183-A79E-CC11EB557E28}" destId="{DFA25299-8558-409C-A70A-D9C70AB3A4CF}" srcOrd="0" destOrd="0" presId="urn:microsoft.com/office/officeart/2005/8/layout/hierarchy2"/>
    <dgm:cxn modelId="{BEFF5262-E098-47AB-A804-1A43CA99B3BD}" srcId="{424559D7-4228-47A3-875A-2A541F24493C}" destId="{96749C39-22FA-44D3-B527-DB6286D4CA46}" srcOrd="0" destOrd="0" parTransId="{253D17F3-438C-49DD-9D58-7576AB9B2D5B}" sibTransId="{EAF4D833-F374-4FC7-A5FE-9151287C18A6}"/>
    <dgm:cxn modelId="{8102B70C-3278-43DA-89C8-360D9BC65609}" type="presOf" srcId="{A2ABBC74-4E0B-4FFE-B56F-1E51563507CB}" destId="{D3A4C6C7-363A-4435-83BD-883A800122C7}" srcOrd="1" destOrd="0" presId="urn:microsoft.com/office/officeart/2005/8/layout/hierarchy2"/>
    <dgm:cxn modelId="{940E39FC-8C1C-49BC-A15B-AE6BE996751B}" type="presOf" srcId="{688B8542-3940-45C7-BD3D-EAEE88FD22CE}" destId="{47F4B11A-A6D7-42D3-A839-EC392E406523}" srcOrd="0" destOrd="0" presId="urn:microsoft.com/office/officeart/2005/8/layout/hierarchy2"/>
    <dgm:cxn modelId="{75974AED-1C90-4E86-898C-8AED330F9683}" type="presParOf" srcId="{3148052B-8AAE-4540-9A18-508E54D1898A}" destId="{F9DBC8F1-B820-4F37-9D99-5C2B7500A6E8}" srcOrd="0" destOrd="0" presId="urn:microsoft.com/office/officeart/2005/8/layout/hierarchy2"/>
    <dgm:cxn modelId="{15EA325C-87D6-410B-BB51-2FB2D02826B4}" type="presParOf" srcId="{F9DBC8F1-B820-4F37-9D99-5C2B7500A6E8}" destId="{4DB9CB92-0A69-45BF-99C9-6F19073269BF}" srcOrd="0" destOrd="0" presId="urn:microsoft.com/office/officeart/2005/8/layout/hierarchy2"/>
    <dgm:cxn modelId="{D6235780-3249-4885-9CAD-F0EE68C0C5BF}" type="presParOf" srcId="{F9DBC8F1-B820-4F37-9D99-5C2B7500A6E8}" destId="{1628AF01-1493-4E59-B6AE-83D8498667A3}" srcOrd="1" destOrd="0" presId="urn:microsoft.com/office/officeart/2005/8/layout/hierarchy2"/>
    <dgm:cxn modelId="{216882C1-52F0-4369-88A5-182348E35566}" type="presParOf" srcId="{1628AF01-1493-4E59-B6AE-83D8498667A3}" destId="{DFA25299-8558-409C-A70A-D9C70AB3A4CF}" srcOrd="0" destOrd="0" presId="urn:microsoft.com/office/officeart/2005/8/layout/hierarchy2"/>
    <dgm:cxn modelId="{0DC1B49F-9114-4C7E-B896-E92A3F0AE65D}" type="presParOf" srcId="{DFA25299-8558-409C-A70A-D9C70AB3A4CF}" destId="{E98F51C3-E23E-4429-8F05-551FD1E185E4}" srcOrd="0" destOrd="0" presId="urn:microsoft.com/office/officeart/2005/8/layout/hierarchy2"/>
    <dgm:cxn modelId="{7D085BE0-FFB3-4896-9174-D7B29A6BF214}" type="presParOf" srcId="{1628AF01-1493-4E59-B6AE-83D8498667A3}" destId="{A2EEC30D-EBC1-431C-B6A8-AC2C8C8550C0}" srcOrd="1" destOrd="0" presId="urn:microsoft.com/office/officeart/2005/8/layout/hierarchy2"/>
    <dgm:cxn modelId="{B1B6A073-62A7-40A5-979A-AA34D5E8AC63}" type="presParOf" srcId="{A2EEC30D-EBC1-431C-B6A8-AC2C8C8550C0}" destId="{47F4B11A-A6D7-42D3-A839-EC392E406523}" srcOrd="0" destOrd="0" presId="urn:microsoft.com/office/officeart/2005/8/layout/hierarchy2"/>
    <dgm:cxn modelId="{0CA99F71-CE0A-4E29-AA5F-B0EA55E0AB12}" type="presParOf" srcId="{A2EEC30D-EBC1-431C-B6A8-AC2C8C8550C0}" destId="{F131F613-9DC7-4071-AD65-0E6E798B3BDE}" srcOrd="1" destOrd="0" presId="urn:microsoft.com/office/officeart/2005/8/layout/hierarchy2"/>
    <dgm:cxn modelId="{5F8DA942-47AA-4992-8614-BE1B8A1DFC76}" type="presParOf" srcId="{F131F613-9DC7-4071-AD65-0E6E798B3BDE}" destId="{5E2AA945-3895-4DA2-B050-7A81C68B31A3}" srcOrd="0" destOrd="0" presId="urn:microsoft.com/office/officeart/2005/8/layout/hierarchy2"/>
    <dgm:cxn modelId="{4182EFE8-268F-4514-832F-E09651C9BA87}" type="presParOf" srcId="{5E2AA945-3895-4DA2-B050-7A81C68B31A3}" destId="{34CFF74D-BA7D-494D-9BC1-610F6F24A29D}" srcOrd="0" destOrd="0" presId="urn:microsoft.com/office/officeart/2005/8/layout/hierarchy2"/>
    <dgm:cxn modelId="{12BFC857-EFBE-45C7-9758-5367A779B8C3}" type="presParOf" srcId="{F131F613-9DC7-4071-AD65-0E6E798B3BDE}" destId="{0F3A8A7A-ABB6-4374-B6D8-D08C39AD8145}" srcOrd="1" destOrd="0" presId="urn:microsoft.com/office/officeart/2005/8/layout/hierarchy2"/>
    <dgm:cxn modelId="{36715D5D-3F09-4047-8502-9E5DCDBB3773}" type="presParOf" srcId="{0F3A8A7A-ABB6-4374-B6D8-D08C39AD8145}" destId="{4C660E34-0005-4374-9E2A-7FDE7606A2E5}" srcOrd="0" destOrd="0" presId="urn:microsoft.com/office/officeart/2005/8/layout/hierarchy2"/>
    <dgm:cxn modelId="{BD378471-4F83-4905-B4DC-308B6C2A4E15}" type="presParOf" srcId="{0F3A8A7A-ABB6-4374-B6D8-D08C39AD8145}" destId="{7A870521-006A-4C2E-AADC-27816CFFB4B5}" srcOrd="1" destOrd="0" presId="urn:microsoft.com/office/officeart/2005/8/layout/hierarchy2"/>
    <dgm:cxn modelId="{5DD615EC-2EC6-4243-9BAB-07F39E7274CE}" type="presParOf" srcId="{1628AF01-1493-4E59-B6AE-83D8498667A3}" destId="{B61704FB-B144-4353-9F48-4D0FEC8949E4}" srcOrd="2" destOrd="0" presId="urn:microsoft.com/office/officeart/2005/8/layout/hierarchy2"/>
    <dgm:cxn modelId="{8988BC1A-C503-467A-852D-304582DA09A4}" type="presParOf" srcId="{B61704FB-B144-4353-9F48-4D0FEC8949E4}" destId="{5B2347E0-B346-4DBC-AF8A-29D6365A6EFF}" srcOrd="0" destOrd="0" presId="urn:microsoft.com/office/officeart/2005/8/layout/hierarchy2"/>
    <dgm:cxn modelId="{D186B012-28A4-4794-A4A7-A48FD5D57B4A}" type="presParOf" srcId="{1628AF01-1493-4E59-B6AE-83D8498667A3}" destId="{FD4F320D-8461-4937-8E92-4F756622B847}" srcOrd="3" destOrd="0" presId="urn:microsoft.com/office/officeart/2005/8/layout/hierarchy2"/>
    <dgm:cxn modelId="{A16418FD-9A95-4866-86D8-32AFFD68A477}" type="presParOf" srcId="{FD4F320D-8461-4937-8E92-4F756622B847}" destId="{909DD8EC-B260-491C-B037-EF077A14E6F3}" srcOrd="0" destOrd="0" presId="urn:microsoft.com/office/officeart/2005/8/layout/hierarchy2"/>
    <dgm:cxn modelId="{2E45DFC9-1F70-4399-903F-B33442C88F5F}" type="presParOf" srcId="{FD4F320D-8461-4937-8E92-4F756622B847}" destId="{D245E412-DA57-4E69-9BDA-48A86D352B59}" srcOrd="1" destOrd="0" presId="urn:microsoft.com/office/officeart/2005/8/layout/hierarchy2"/>
    <dgm:cxn modelId="{53C2A0A1-A77A-4C9B-B00C-D480B2E8358A}" type="presParOf" srcId="{D245E412-DA57-4E69-9BDA-48A86D352B59}" destId="{B27CB89D-0421-4E0A-A151-8B7311DE13BA}" srcOrd="0" destOrd="0" presId="urn:microsoft.com/office/officeart/2005/8/layout/hierarchy2"/>
    <dgm:cxn modelId="{1DF03264-B2CF-4C08-9A74-9A836B17A694}" type="presParOf" srcId="{B27CB89D-0421-4E0A-A151-8B7311DE13BA}" destId="{D3A4C6C7-363A-4435-83BD-883A800122C7}" srcOrd="0" destOrd="0" presId="urn:microsoft.com/office/officeart/2005/8/layout/hierarchy2"/>
    <dgm:cxn modelId="{A0DDDA5C-22E2-4697-B5B2-1C693790CE40}" type="presParOf" srcId="{D245E412-DA57-4E69-9BDA-48A86D352B59}" destId="{97B041F7-F623-46D1-8E11-2C413D68F9AA}" srcOrd="1" destOrd="0" presId="urn:microsoft.com/office/officeart/2005/8/layout/hierarchy2"/>
    <dgm:cxn modelId="{03C35F65-6235-45DD-83E2-ED9159E4C8EB}" type="presParOf" srcId="{97B041F7-F623-46D1-8E11-2C413D68F9AA}" destId="{3B9A1291-BC53-4EBD-A519-11E9AE8B712D}" srcOrd="0" destOrd="0" presId="urn:microsoft.com/office/officeart/2005/8/layout/hierarchy2"/>
    <dgm:cxn modelId="{85A34D7A-C994-4B95-A16A-86BC01F8F950}" type="presParOf" srcId="{97B041F7-F623-46D1-8E11-2C413D68F9AA}" destId="{C307208F-A95F-40CA-9D4E-2122C4E9041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0471E6B-29A8-4B50-A75D-7124B420D589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9DE36C4-BD94-475B-9BA8-3B270D1082AA}">
      <dgm:prSet phldrT="[Text]" custT="1"/>
      <dgm:spPr/>
      <dgm:t>
        <a:bodyPr/>
        <a:lstStyle/>
        <a:p>
          <a:r>
            <a:rPr lang="lv-LV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1.kārta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818B27-AE2A-46E2-B3F6-80065A230476}" type="parTrans" cxnId="{8FA23307-4841-4C3C-B051-31D251FB8951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AD0FBCA-4005-49C0-B17D-871EDA9B8B34}" type="sibTrans" cxnId="{8FA23307-4841-4C3C-B051-31D251FB8951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CB3C4C1-E8A4-4311-8B1D-F995B1188D73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organizēts un vērtēts </a:t>
          </a:r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konkurss (</a:t>
          </a:r>
          <a:r>
            <a:rPr lang="lv-LV" sz="14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uzņ.atb.progr</a:t>
          </a:r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.)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EAE215-27D1-4FF0-8722-460D87A1AB0B}" type="parTrans" cxnId="{781A9660-59A5-43D2-A2D0-B2114864B19A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A2DAD9-F556-404F-A462-0AE0C10D3B28}" type="sibTrans" cxnId="{781A9660-59A5-43D2-A2D0-B2114864B19A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8AC3E74-A863-416B-ABC4-9E4B1586DAFC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Atbalsta mehānisms tiek ieviests pašvaldībās, kas demonstrē: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F33146D-8F4D-459C-8CF4-ABD72E78C2BA}" type="parTrans" cxnId="{A401F16F-88EB-48C2-A910-2340131F09CA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A343000-9DD0-4B1E-9810-DFC0F882198D}" type="sibTrans" cxnId="{A401F16F-88EB-48C2-A910-2340131F09CA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27E4D0-4F10-4011-A3AD-012B8F29AF74}">
      <dgm:prSet phldrT="[Text]" custT="1"/>
      <dgm:spPr/>
      <dgm:t>
        <a:bodyPr/>
        <a:lstStyle/>
        <a:p>
          <a:r>
            <a:rPr lang="lv-LV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Nosacījumi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0509FAA-B42D-491C-A4DA-6788D58BEF41}" type="parTrans" cxnId="{4C792864-F827-4FF1-9817-0EB874E4D584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E4C2B2-E438-4FEC-BEAA-E027B97CD5F5}" type="sibTrans" cxnId="{4C792864-F827-4FF1-9817-0EB874E4D584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8B0E3CD-7D88-4838-8B0B-C0EAFB120E49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Pašvaldības, kas iztur konkursu, turpina darbu pie projektu atlases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92BAF1-682F-4A80-98BC-681046950F4F}" type="parTrans" cxnId="{EF3D7885-0525-45E2-9231-D34EE6C5AF74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C92E5C-6C5D-4693-A9E6-43DD7C523EDF}" type="sibTrans" cxnId="{EF3D7885-0525-45E2-9231-D34EE6C5AF74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3996664-2D86-4921-994A-5C17B426F4FF}">
      <dgm:prSet phldrT="[Text]" custT="1"/>
      <dgm:spPr/>
      <dgm:t>
        <a:bodyPr/>
        <a:lstStyle/>
        <a:p>
          <a:r>
            <a:rPr lang="lv-LV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2.kārta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D07AC7-9EDC-47C1-81E5-D85E0B168A80}" type="parTrans" cxnId="{0FA90E3E-226C-4408-A28F-A9906673533C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1BAC043-272B-43A8-86B9-B16800A80600}" type="sibTrans" cxnId="{0FA90E3E-226C-4408-A28F-A9906673533C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0268043-5E60-4CF0-802C-EAD98280FA85}">
      <dgm:prSet phldrT="[Text]" custT="1"/>
      <dgm:spPr/>
      <dgm:t>
        <a:bodyPr/>
        <a:lstStyle/>
        <a:p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Atbalsts līdz 6 gadiem (3+3)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184657-ECB1-44FD-8167-2EA5A02DEB53}" type="parTrans" cxnId="{4508A4EE-AF77-47B8-9B95-74E780DE668B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99493AF-47E4-4F97-9EFE-66E564FD959E}" type="sibTrans" cxnId="{4508A4EE-AF77-47B8-9B95-74E780DE668B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84C9724-B450-4A44-A5B8-78A58CAFCC56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Plānotais apmērs (pirmais konkurss):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6ED3905-43DD-4EC4-91FA-BBB4BEA5DCCE}" type="parTrans" cxnId="{34838E80-09C4-4F9A-A4C7-0FE347A743E5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81CD9B8-A6DD-4F7C-A5B6-B40145EA7499}" type="sibTrans" cxnId="{34838E80-09C4-4F9A-A4C7-0FE347A743E5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2227221-B65B-4583-9DFE-EF2670A56B96}">
      <dgm:prSet phldrT="[Text]" custT="1"/>
      <dgm:spPr/>
      <dgm:t>
        <a:bodyPr/>
        <a:lstStyle/>
        <a:p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Granta projektos:</a:t>
          </a: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99A1EF7-D92D-41A8-877B-69D8E4EC3A66}" type="parTrans" cxnId="{14F1747F-56DD-470B-9516-383718CFD4E2}">
      <dgm:prSet/>
      <dgm:spPr/>
      <dgm:t>
        <a:bodyPr/>
        <a:lstStyle/>
        <a:p>
          <a:endParaRPr lang="en-GB"/>
        </a:p>
      </dgm:t>
    </dgm:pt>
    <dgm:pt modelId="{F618574B-8C1A-4CE0-B0CF-568DC92C1529}" type="sibTrans" cxnId="{14F1747F-56DD-470B-9516-383718CFD4E2}">
      <dgm:prSet/>
      <dgm:spPr/>
      <dgm:t>
        <a:bodyPr/>
        <a:lstStyle/>
        <a:p>
          <a:endParaRPr lang="en-GB"/>
        </a:p>
      </dgm:t>
    </dgm:pt>
    <dgm:pt modelId="{7B28ACD7-5551-441F-8002-BBD471AD1537}">
      <dgm:prSet phldrT="[Text]" custT="1"/>
      <dgm:spPr/>
      <dgm:t>
        <a:bodyPr/>
        <a:lstStyle/>
        <a:p>
          <a:endParaRPr lang="en-GB" sz="13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ACD684-C93C-4F2F-9CE0-703817743EBA}" type="parTrans" cxnId="{062825F4-5B76-4417-815B-9A5C8F067BF1}">
      <dgm:prSet/>
      <dgm:spPr/>
      <dgm:t>
        <a:bodyPr/>
        <a:lstStyle/>
        <a:p>
          <a:endParaRPr lang="en-GB"/>
        </a:p>
      </dgm:t>
    </dgm:pt>
    <dgm:pt modelId="{2EFA52E4-CD02-4C17-8A4A-45DBAE812DC9}" type="sibTrans" cxnId="{062825F4-5B76-4417-815B-9A5C8F067BF1}">
      <dgm:prSet/>
      <dgm:spPr/>
      <dgm:t>
        <a:bodyPr/>
        <a:lstStyle/>
        <a:p>
          <a:endParaRPr lang="en-GB"/>
        </a:p>
      </dgm:t>
    </dgm:pt>
    <dgm:pt modelId="{4419A7B2-FA5D-4653-87FE-14EB984696D0}">
      <dgm:prSet phldrT="[Text]" custT="1"/>
      <dgm:spPr/>
      <dgm:t>
        <a:bodyPr/>
        <a:lstStyle/>
        <a:p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Konkrētu uzņēmējdarbības projektu atbalsts tiek noteikts </a:t>
          </a:r>
          <a:r>
            <a:rPr lang="lv-LV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lokāla konkursa rezultātā </a:t>
          </a:r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(rīko pašvaldība)</a:t>
          </a:r>
          <a:endParaRPr lang="en-GB" sz="13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75DDA5D-0744-4391-9117-018731DBC6FF}" type="parTrans" cxnId="{42BCDE80-843A-4A76-9107-92FEA95907A7}">
      <dgm:prSet/>
      <dgm:spPr/>
      <dgm:t>
        <a:bodyPr/>
        <a:lstStyle/>
        <a:p>
          <a:endParaRPr lang="en-US"/>
        </a:p>
      </dgm:t>
    </dgm:pt>
    <dgm:pt modelId="{12C101D5-BB15-4F92-87CF-E2F4B8A16A6C}" type="sibTrans" cxnId="{42BCDE80-843A-4A76-9107-92FEA95907A7}">
      <dgm:prSet/>
      <dgm:spPr/>
      <dgm:t>
        <a:bodyPr/>
        <a:lstStyle/>
        <a:p>
          <a:endParaRPr lang="en-US"/>
        </a:p>
      </dgm:t>
    </dgm:pt>
    <dgm:pt modelId="{A75A6486-64AA-463D-A9B4-E600B01010B5}">
      <dgm:prSet phldrT="[Text]" custT="1"/>
      <dgm:spPr/>
      <dgm:t>
        <a:bodyPr/>
        <a:lstStyle/>
        <a:p>
          <a:r>
            <a:rPr lang="lv-LV" sz="1300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 atbalstāmo projektu </a:t>
          </a:r>
          <a:r>
            <a:rPr lang="lv-LV" sz="1300" b="1" dirty="0" smtClean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lemj pašvaldība un VARAM uzraudzība</a:t>
          </a:r>
          <a:endParaRPr lang="en-GB" sz="1300" b="1" dirty="0">
            <a:solidFill>
              <a:schemeClr val="tx1"/>
            </a:solidFill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0138D7C-86AA-460D-8B2C-F84245174597}" type="parTrans" cxnId="{9DAFB2B4-BEE4-4320-9171-B0BF6ECCCDE0}">
      <dgm:prSet/>
      <dgm:spPr/>
      <dgm:t>
        <a:bodyPr/>
        <a:lstStyle/>
        <a:p>
          <a:endParaRPr lang="en-US"/>
        </a:p>
      </dgm:t>
    </dgm:pt>
    <dgm:pt modelId="{BE4764C4-8FE1-48E8-883D-EC909935CFD8}" type="sibTrans" cxnId="{9DAFB2B4-BEE4-4320-9171-B0BF6ECCCDE0}">
      <dgm:prSet/>
      <dgm:spPr/>
      <dgm:t>
        <a:bodyPr/>
        <a:lstStyle/>
        <a:p>
          <a:endParaRPr lang="en-US"/>
        </a:p>
      </dgm:t>
    </dgm:pt>
    <dgm:pt modelId="{C78991BF-AC15-446A-A959-184D7DE3C642}">
      <dgm:prSet phldrT="[Text]" custT="1"/>
      <dgm:spPr/>
      <dgm:t>
        <a:bodyPr/>
        <a:lstStyle/>
        <a:p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664A092-38EA-47D4-81D8-27AF59370471}" type="parTrans" cxnId="{4F622C3B-01FE-4CFF-927E-25906537DCF5}">
      <dgm:prSet/>
      <dgm:spPr/>
      <dgm:t>
        <a:bodyPr/>
        <a:lstStyle/>
        <a:p>
          <a:endParaRPr lang="en-US"/>
        </a:p>
      </dgm:t>
    </dgm:pt>
    <dgm:pt modelId="{3EEEE189-34CE-42FE-AA2E-04B768761FEF}" type="sibTrans" cxnId="{4F622C3B-01FE-4CFF-927E-25906537DCF5}">
      <dgm:prSet/>
      <dgm:spPr/>
      <dgm:t>
        <a:bodyPr/>
        <a:lstStyle/>
        <a:p>
          <a:endParaRPr lang="en-US"/>
        </a:p>
      </dgm:t>
    </dgm:pt>
    <dgm:pt modelId="{162D448A-538F-4CFD-87CD-7C2BDD1DECC4}">
      <dgm:prSet phldrT="[Text]" custT="1"/>
      <dgm:spPr/>
      <dgm:t>
        <a:bodyPr/>
        <a:lstStyle/>
        <a:p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4B5DA783-0B2E-48AD-9CFA-EEF159E51D43}" type="parTrans" cxnId="{3B88994E-CD0D-4CF3-B77A-57CF1AEFBBEE}">
      <dgm:prSet/>
      <dgm:spPr/>
      <dgm:t>
        <a:bodyPr/>
        <a:lstStyle/>
        <a:p>
          <a:endParaRPr lang="en-US"/>
        </a:p>
      </dgm:t>
    </dgm:pt>
    <dgm:pt modelId="{AA2DF9BF-0E34-4861-BA6E-CB5ABAA68573}" type="sibTrans" cxnId="{3B88994E-CD0D-4CF3-B77A-57CF1AEFBBEE}">
      <dgm:prSet/>
      <dgm:spPr/>
      <dgm:t>
        <a:bodyPr/>
        <a:lstStyle/>
        <a:p>
          <a:endParaRPr lang="en-US"/>
        </a:p>
      </dgm:t>
    </dgm:pt>
    <dgm:pt modelId="{63FEBAF6-A38B-42FB-A304-81BBE7617B26}">
      <dgm:prSet phldrT="[Text]" custT="1"/>
      <dgm:spPr/>
      <dgm:t>
        <a:bodyPr/>
        <a:lstStyle/>
        <a:p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BB1B1A-2DB7-47CE-A4DD-A367944B66B1}" type="parTrans" cxnId="{92BC0EEE-29F8-4672-89EA-F214CE1B3A3A}">
      <dgm:prSet/>
      <dgm:spPr/>
      <dgm:t>
        <a:bodyPr/>
        <a:lstStyle/>
        <a:p>
          <a:endParaRPr lang="en-US"/>
        </a:p>
      </dgm:t>
    </dgm:pt>
    <dgm:pt modelId="{736AD9A2-9FFC-4179-8F73-AB013D9F1108}" type="sibTrans" cxnId="{92BC0EEE-29F8-4672-89EA-F214CE1B3A3A}">
      <dgm:prSet/>
      <dgm:spPr/>
      <dgm:t>
        <a:bodyPr/>
        <a:lstStyle/>
        <a:p>
          <a:endParaRPr lang="en-US"/>
        </a:p>
      </dgm:t>
    </dgm:pt>
    <dgm:pt modelId="{CA0E4E8C-DC13-4E3A-A936-99E1128FAF14}">
      <dgm:prSet phldrT="[Text]" custT="1"/>
      <dgm:spPr/>
      <dgm:t>
        <a:bodyPr/>
        <a:lstStyle/>
        <a:p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0E69AB7-21CA-493D-A806-1E0D8B3F2795}" type="parTrans" cxnId="{B0F9C510-9B3A-4301-99B0-95523E06351D}">
      <dgm:prSet/>
      <dgm:spPr/>
      <dgm:t>
        <a:bodyPr/>
        <a:lstStyle/>
        <a:p>
          <a:endParaRPr lang="en-US"/>
        </a:p>
      </dgm:t>
    </dgm:pt>
    <dgm:pt modelId="{DCA33051-4E61-46B4-B539-776572F8CC4F}" type="sibTrans" cxnId="{B0F9C510-9B3A-4301-99B0-95523E06351D}">
      <dgm:prSet/>
      <dgm:spPr/>
      <dgm:t>
        <a:bodyPr/>
        <a:lstStyle/>
        <a:p>
          <a:endParaRPr lang="en-US"/>
        </a:p>
      </dgm:t>
    </dgm:pt>
    <dgm:pt modelId="{6B2605B9-AB34-4C49-9B42-6260B487C688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kapacitātes līmeni (administratīvo un budžeta)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A2D25E1-D3FA-4EE6-B326-927E62826129}" type="parTrans" cxnId="{16B4CA65-4E52-45FC-AEF0-4B5FF97605AB}">
      <dgm:prSet/>
      <dgm:spPr/>
      <dgm:t>
        <a:bodyPr/>
        <a:lstStyle/>
        <a:p>
          <a:endParaRPr lang="en-GB"/>
        </a:p>
      </dgm:t>
    </dgm:pt>
    <dgm:pt modelId="{0E39E1FD-C945-47D6-8646-FA296939F3AA}" type="sibTrans" cxnId="{16B4CA65-4E52-45FC-AEF0-4B5FF97605AB}">
      <dgm:prSet/>
      <dgm:spPr/>
      <dgm:t>
        <a:bodyPr/>
        <a:lstStyle/>
        <a:p>
          <a:endParaRPr lang="en-GB"/>
        </a:p>
      </dgm:t>
    </dgm:pt>
    <dgm:pt modelId="{54C51E58-7A9E-47FD-BC17-D65C3E08A113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plānotie rezultāti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648E6C2-8FBF-4A12-87E0-382615D0C7A5}" type="parTrans" cxnId="{2AEBCF3D-07BC-4354-BDA2-DA4BD01230E4}">
      <dgm:prSet/>
      <dgm:spPr/>
      <dgm:t>
        <a:bodyPr/>
        <a:lstStyle/>
        <a:p>
          <a:endParaRPr lang="en-GB"/>
        </a:p>
      </dgm:t>
    </dgm:pt>
    <dgm:pt modelId="{ACF6CBE8-234E-4380-96FA-7A1D438E947B}" type="sibTrans" cxnId="{2AEBCF3D-07BC-4354-BDA2-DA4BD01230E4}">
      <dgm:prSet/>
      <dgm:spPr/>
      <dgm:t>
        <a:bodyPr/>
        <a:lstStyle/>
        <a:p>
          <a:endParaRPr lang="en-GB"/>
        </a:p>
      </dgm:t>
    </dgm:pt>
    <dgm:pt modelId="{E3171608-FD9D-448D-98E7-5E7214830D5F}">
      <dgm:prSet phldrT="[Text]" custT="1"/>
      <dgm:spPr/>
      <dgm:t>
        <a:bodyPr/>
        <a:lstStyle/>
        <a:p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Grantiem</a:t>
          </a:r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  </a:t>
          </a:r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3 miljoni EUR  uz 3 gadiem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3EBDCCD-1F26-43CB-B03A-63763C9DE200}" type="parTrans" cxnId="{89FB7957-4D5E-4819-9242-82FFFA1FDBE8}">
      <dgm:prSet/>
      <dgm:spPr/>
      <dgm:t>
        <a:bodyPr/>
        <a:lstStyle/>
        <a:p>
          <a:endParaRPr lang="en-GB"/>
        </a:p>
      </dgm:t>
    </dgm:pt>
    <dgm:pt modelId="{D368923F-96A2-4A8A-9372-8425AD27EAE2}" type="sibTrans" cxnId="{89FB7957-4D5E-4819-9242-82FFFA1FDBE8}">
      <dgm:prSet/>
      <dgm:spPr/>
      <dgm:t>
        <a:bodyPr/>
        <a:lstStyle/>
        <a:p>
          <a:endParaRPr lang="en-GB"/>
        </a:p>
      </dgm:t>
    </dgm:pt>
    <dgm:pt modelId="{5A6B1A78-6A2A-42FB-9B2C-343C72B91355}">
      <dgm:prSet phldrT="[Text]" custT="1"/>
      <dgm:spPr/>
      <dgm:t>
        <a:bodyPr/>
        <a:lstStyle/>
        <a:p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Infrastruktūrai  10 milj. EUR ik gadu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B6185ED-5355-4013-81D1-D19A04EE8ACD}" type="parTrans" cxnId="{65A4AD82-17D9-4599-8331-5200DE651DEA}">
      <dgm:prSet/>
      <dgm:spPr/>
      <dgm:t>
        <a:bodyPr/>
        <a:lstStyle/>
        <a:p>
          <a:endParaRPr lang="en-GB"/>
        </a:p>
      </dgm:t>
    </dgm:pt>
    <dgm:pt modelId="{99CDFC62-7FBB-43F1-9915-41BBF8E890A2}" type="sibTrans" cxnId="{65A4AD82-17D9-4599-8331-5200DE651DEA}">
      <dgm:prSet/>
      <dgm:spPr/>
      <dgm:t>
        <a:bodyPr/>
        <a:lstStyle/>
        <a:p>
          <a:endParaRPr lang="en-GB"/>
        </a:p>
      </dgm:t>
    </dgm:pt>
    <dgm:pt modelId="{8082D63F-C60B-4323-A60B-B692840286FC}">
      <dgm:prSet phldrT="[Text]" custT="1"/>
      <dgm:spPr/>
      <dgm:t>
        <a:bodyPr/>
        <a:lstStyle/>
        <a:p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Maksimālais atbalsta apmērs vienam projektam nepārsniedz </a:t>
          </a:r>
          <a:r>
            <a:rPr lang="lv-LV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50 000 EUR</a:t>
          </a: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AF76B49-2995-45F0-92AE-90E2EA8DE24E}" type="parTrans" cxnId="{44B3DF37-EAAD-4184-B6C0-2C2400893D52}">
      <dgm:prSet/>
      <dgm:spPr/>
      <dgm:t>
        <a:bodyPr/>
        <a:lstStyle/>
        <a:p>
          <a:endParaRPr lang="en-GB"/>
        </a:p>
      </dgm:t>
    </dgm:pt>
    <dgm:pt modelId="{4AB3FEAB-25CB-46F1-B013-A5C4416DCEFF}" type="sibTrans" cxnId="{44B3DF37-EAAD-4184-B6C0-2C2400893D52}">
      <dgm:prSet/>
      <dgm:spPr/>
      <dgm:t>
        <a:bodyPr/>
        <a:lstStyle/>
        <a:p>
          <a:endParaRPr lang="en-GB"/>
        </a:p>
      </dgm:t>
    </dgm:pt>
    <dgm:pt modelId="{5E45F5C8-5BBC-4FDA-98AC-282206745A6D}">
      <dgm:prSet phldrT="[Text]" custT="1"/>
      <dgm:spPr/>
      <dgm:t>
        <a:bodyPr/>
        <a:lstStyle/>
        <a:p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Pašvaldība var </a:t>
          </a:r>
          <a:r>
            <a:rPr lang="lv-LV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atbalstīt tikai dzīvotspējīgu projektu</a:t>
          </a:r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, kas ne mazāk kā 50% no tam nepieciešamā finansējuma apmēra ir saņēmis no komercbankas vai ALTUM. </a:t>
          </a: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103E28C-42DF-4F65-B61A-76C382E945D3}" type="parTrans" cxnId="{1D7B3022-EDD2-4087-BCCA-7F8C9F9CAE58}">
      <dgm:prSet/>
      <dgm:spPr/>
      <dgm:t>
        <a:bodyPr/>
        <a:lstStyle/>
        <a:p>
          <a:endParaRPr lang="en-GB"/>
        </a:p>
      </dgm:t>
    </dgm:pt>
    <dgm:pt modelId="{427232F9-87B3-4769-9812-4403E1B355D8}" type="sibTrans" cxnId="{1D7B3022-EDD2-4087-BCCA-7F8C9F9CAE58}">
      <dgm:prSet/>
      <dgm:spPr/>
      <dgm:t>
        <a:bodyPr/>
        <a:lstStyle/>
        <a:p>
          <a:endParaRPr lang="en-GB"/>
        </a:p>
      </dgm:t>
    </dgm:pt>
    <dgm:pt modelId="{8F74E0E8-C39F-400E-969B-B6E1DC2BA9B0}" type="pres">
      <dgm:prSet presAssocID="{D0471E6B-29A8-4B50-A75D-7124B420D5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3CB10A-AD91-4854-91D9-96100BF498B9}" type="pres">
      <dgm:prSet presAssocID="{D0471E6B-29A8-4B50-A75D-7124B420D589}" presName="tSp" presStyleCnt="0"/>
      <dgm:spPr/>
    </dgm:pt>
    <dgm:pt modelId="{761AC1C8-FB9C-48A9-A248-B6D951EBDE29}" type="pres">
      <dgm:prSet presAssocID="{D0471E6B-29A8-4B50-A75D-7124B420D589}" presName="bSp" presStyleCnt="0"/>
      <dgm:spPr/>
    </dgm:pt>
    <dgm:pt modelId="{D2D371CE-C829-4710-AB55-0897355AAEEA}" type="pres">
      <dgm:prSet presAssocID="{D0471E6B-29A8-4B50-A75D-7124B420D589}" presName="process" presStyleCnt="0"/>
      <dgm:spPr/>
    </dgm:pt>
    <dgm:pt modelId="{A7771BC6-CE3B-4F7D-B957-006303BEBED6}" type="pres">
      <dgm:prSet presAssocID="{E9DE36C4-BD94-475B-9BA8-3B270D1082AA}" presName="composite1" presStyleCnt="0"/>
      <dgm:spPr/>
    </dgm:pt>
    <dgm:pt modelId="{E34995BC-EAD9-4B8F-A690-1236E244C38E}" type="pres">
      <dgm:prSet presAssocID="{E9DE36C4-BD94-475B-9BA8-3B270D1082AA}" presName="dummyNode1" presStyleLbl="node1" presStyleIdx="0" presStyleCnt="3"/>
      <dgm:spPr/>
    </dgm:pt>
    <dgm:pt modelId="{D91D2D10-60AB-47C7-81BA-87F79A7D4662}" type="pres">
      <dgm:prSet presAssocID="{E9DE36C4-BD94-475B-9BA8-3B270D1082AA}" presName="childNode1" presStyleLbl="bgAcc1" presStyleIdx="0" presStyleCnt="3" custScaleX="116953" custScaleY="211723" custLinFactNeighborX="-227" custLinFactNeighborY="-2501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143142-E821-4FDA-A7EE-3EF4DBC960AD}" type="pres">
      <dgm:prSet presAssocID="{E9DE36C4-BD94-475B-9BA8-3B270D1082A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9622BA-E273-440E-B384-91BA403D506A}" type="pres">
      <dgm:prSet presAssocID="{E9DE36C4-BD94-475B-9BA8-3B270D1082AA}" presName="parentNode1" presStyleLbl="node1" presStyleIdx="0" presStyleCnt="3" custLinFactY="27836" custLinFactNeighborX="-316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F43E3-A885-45D2-9B84-CAB74A5A19AC}" type="pres">
      <dgm:prSet presAssocID="{E9DE36C4-BD94-475B-9BA8-3B270D1082AA}" presName="connSite1" presStyleCnt="0"/>
      <dgm:spPr/>
    </dgm:pt>
    <dgm:pt modelId="{B28C5B69-D160-4075-B1A1-EDA8100D1079}" type="pres">
      <dgm:prSet presAssocID="{7AD0FBCA-4005-49C0-B17D-871EDA9B8B34}" presName="Name9" presStyleLbl="sibTrans2D1" presStyleIdx="0" presStyleCnt="2" custAng="1703060" custScaleX="94376" custLinFactNeighborX="47831" custLinFactNeighborY="1744"/>
      <dgm:spPr/>
      <dgm:t>
        <a:bodyPr/>
        <a:lstStyle/>
        <a:p>
          <a:endParaRPr lang="en-US"/>
        </a:p>
      </dgm:t>
    </dgm:pt>
    <dgm:pt modelId="{EF6D36B0-5032-4F8F-A189-59B3531EC5DE}" type="pres">
      <dgm:prSet presAssocID="{EB27E4D0-4F10-4011-A3AD-012B8F29AF74}" presName="composite2" presStyleCnt="0"/>
      <dgm:spPr/>
    </dgm:pt>
    <dgm:pt modelId="{B703A572-9657-4183-8B8E-825165D47084}" type="pres">
      <dgm:prSet presAssocID="{EB27E4D0-4F10-4011-A3AD-012B8F29AF74}" presName="dummyNode2" presStyleLbl="node1" presStyleIdx="0" presStyleCnt="3"/>
      <dgm:spPr/>
    </dgm:pt>
    <dgm:pt modelId="{E16B98E9-FE12-48A2-85CF-3810977A9168}" type="pres">
      <dgm:prSet presAssocID="{EB27E4D0-4F10-4011-A3AD-012B8F29AF74}" presName="childNode2" presStyleLbl="bgAcc1" presStyleIdx="1" presStyleCnt="3" custScaleX="123347" custScaleY="218044" custLinFactNeighborX="-12037" custLinFactNeighborY="-1046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7A8988-FD1E-4CD4-AB91-762900E2593A}" type="pres">
      <dgm:prSet presAssocID="{EB27E4D0-4F10-4011-A3AD-012B8F29AF7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E9552B-9904-461B-AC7B-8D2DAE34DA43}" type="pres">
      <dgm:prSet presAssocID="{EB27E4D0-4F10-4011-A3AD-012B8F29AF74}" presName="parentNode2" presStyleLbl="node1" presStyleIdx="1" presStyleCnt="3" custLinFactY="-18187" custLinFactNeighborX="-45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66030-FA69-4D3F-8AE5-7D2677877A77}" type="pres">
      <dgm:prSet presAssocID="{EB27E4D0-4F10-4011-A3AD-012B8F29AF74}" presName="connSite2" presStyleCnt="0"/>
      <dgm:spPr/>
    </dgm:pt>
    <dgm:pt modelId="{33D98A23-FCFF-4D02-8DE1-F8FE63572EA3}" type="pres">
      <dgm:prSet presAssocID="{A0E4C2B2-E438-4FEC-BEAA-E027B97CD5F5}" presName="Name18" presStyleLbl="sibTrans2D1" presStyleIdx="1" presStyleCnt="2" custAng="19674765" custLinFactNeighborX="10247" custLinFactNeighborY="-2982"/>
      <dgm:spPr/>
      <dgm:t>
        <a:bodyPr/>
        <a:lstStyle/>
        <a:p>
          <a:endParaRPr lang="en-US"/>
        </a:p>
      </dgm:t>
    </dgm:pt>
    <dgm:pt modelId="{10D97F06-D8B7-4307-906B-B7AE99CA0420}" type="pres">
      <dgm:prSet presAssocID="{63996664-2D86-4921-994A-5C17B426F4FF}" presName="composite1" presStyleCnt="0"/>
      <dgm:spPr/>
    </dgm:pt>
    <dgm:pt modelId="{21801966-8A8C-4FA6-9586-BE7488BFB737}" type="pres">
      <dgm:prSet presAssocID="{63996664-2D86-4921-994A-5C17B426F4FF}" presName="dummyNode1" presStyleLbl="node1" presStyleIdx="1" presStyleCnt="3"/>
      <dgm:spPr/>
    </dgm:pt>
    <dgm:pt modelId="{9C8926AF-7180-454D-BEEC-405C9148001E}" type="pres">
      <dgm:prSet presAssocID="{63996664-2D86-4921-994A-5C17B426F4FF}" presName="childNode1" presStyleLbl="bgAcc1" presStyleIdx="2" presStyleCnt="3" custScaleX="175987" custScaleY="238438" custLinFactNeighborX="-16785" custLinFactNeighborY="-367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23FF27-8066-431F-A2D6-79B4F174BF30}" type="pres">
      <dgm:prSet presAssocID="{63996664-2D86-4921-994A-5C17B426F4F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76CD24-A44B-4855-ABA1-6608BE24F362}" type="pres">
      <dgm:prSet presAssocID="{63996664-2D86-4921-994A-5C17B426F4FF}" presName="parentNode1" presStyleLbl="node1" presStyleIdx="2" presStyleCnt="3" custScaleY="84858" custLinFactY="70201" custLinFactNeighborX="1105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234E8-8645-4576-B74F-314D07BBAED8}" type="pres">
      <dgm:prSet presAssocID="{63996664-2D86-4921-994A-5C17B426F4FF}" presName="connSite1" presStyleCnt="0"/>
      <dgm:spPr/>
    </dgm:pt>
  </dgm:ptLst>
  <dgm:cxnLst>
    <dgm:cxn modelId="{44B3DF37-EAAD-4184-B6C0-2C2400893D52}" srcId="{D2227221-B65B-4583-9DFE-EF2670A56B96}" destId="{8082D63F-C60B-4323-A60B-B692840286FC}" srcOrd="0" destOrd="0" parTransId="{1AF76B49-2995-45F0-92AE-90E2EA8DE24E}" sibTransId="{4AB3FEAB-25CB-46F1-B013-A5C4416DCEFF}"/>
    <dgm:cxn modelId="{D572CCD0-7A44-4A1D-8795-0CD65F9705FA}" type="presOf" srcId="{CA0E4E8C-DC13-4E3A-A936-99E1128FAF14}" destId="{1E143142-E821-4FDA-A7EE-3EF4DBC960AD}" srcOrd="1" destOrd="1" presId="urn:microsoft.com/office/officeart/2005/8/layout/hProcess4"/>
    <dgm:cxn modelId="{2F7EF1C7-2988-4EE2-93A2-DFB84424F92A}" type="presOf" srcId="{D8AC3E74-A863-416B-ABC4-9E4B1586DAFC}" destId="{D91D2D10-60AB-47C7-81BA-87F79A7D4662}" srcOrd="0" destOrd="2" presId="urn:microsoft.com/office/officeart/2005/8/layout/hProcess4"/>
    <dgm:cxn modelId="{14F1747F-56DD-470B-9516-383718CFD4E2}" srcId="{63996664-2D86-4921-994A-5C17B426F4FF}" destId="{D2227221-B65B-4583-9DFE-EF2670A56B96}" srcOrd="2" destOrd="0" parTransId="{F99A1EF7-D92D-41A8-877B-69D8E4EC3A66}" sibTransId="{F618574B-8C1A-4CE0-B0CF-568DC92C1529}"/>
    <dgm:cxn modelId="{6B580025-E725-4797-AE8B-32B05BDCF106}" type="presOf" srcId="{9CB3C4C1-E8A4-4311-8B1D-F995B1188D73}" destId="{D91D2D10-60AB-47C7-81BA-87F79A7D4662}" srcOrd="0" destOrd="0" presId="urn:microsoft.com/office/officeart/2005/8/layout/hProcess4"/>
    <dgm:cxn modelId="{92BC0EEE-29F8-4672-89EA-F214CE1B3A3A}" srcId="{E9DE36C4-BD94-475B-9BA8-3B270D1082AA}" destId="{63FEBAF6-A38B-42FB-A304-81BBE7617B26}" srcOrd="3" destOrd="0" parTransId="{6DBB1B1A-2DB7-47CE-A4DD-A367944B66B1}" sibTransId="{736AD9A2-9FFC-4179-8F73-AB013D9F1108}"/>
    <dgm:cxn modelId="{3B88994E-CD0D-4CF3-B77A-57CF1AEFBBEE}" srcId="{EB27E4D0-4F10-4011-A3AD-012B8F29AF74}" destId="{162D448A-538F-4CFD-87CD-7C2BDD1DECC4}" srcOrd="1" destOrd="0" parTransId="{4B5DA783-0B2E-48AD-9CFA-EEF159E51D43}" sibTransId="{AA2DF9BF-0E34-4861-BA6E-CB5ABAA68573}"/>
    <dgm:cxn modelId="{48140773-A39B-4FFB-890E-A41DB401E6F2}" type="presOf" srcId="{C78991BF-AC15-446A-A959-184D7DE3C642}" destId="{9C8926AF-7180-454D-BEEC-405C9148001E}" srcOrd="0" destOrd="5" presId="urn:microsoft.com/office/officeart/2005/8/layout/hProcess4"/>
    <dgm:cxn modelId="{9DAFB2B4-BEE4-4320-9171-B0BF6ECCCDE0}" srcId="{63996664-2D86-4921-994A-5C17B426F4FF}" destId="{A75A6486-64AA-463D-A9B4-E600B01010B5}" srcOrd="4" destOrd="0" parTransId="{40138D7C-86AA-460D-8B2C-F84245174597}" sibTransId="{BE4764C4-8FE1-48E8-883D-EC909935CFD8}"/>
    <dgm:cxn modelId="{9A886BBB-C002-46C8-8B55-40B4AA8A71B6}" type="presOf" srcId="{58B0E3CD-7D88-4838-8B0B-C0EAFB120E49}" destId="{F97A8988-FD1E-4CD4-AB91-762900E2593A}" srcOrd="1" destOrd="0" presId="urn:microsoft.com/office/officeart/2005/8/layout/hProcess4"/>
    <dgm:cxn modelId="{4C74E4DC-8BD2-4FA2-AE11-1267DB30A47D}" type="presOf" srcId="{5E45F5C8-5BBC-4FDA-98AC-282206745A6D}" destId="{9C8926AF-7180-454D-BEEC-405C9148001E}" srcOrd="0" destOrd="4" presId="urn:microsoft.com/office/officeart/2005/8/layout/hProcess4"/>
    <dgm:cxn modelId="{04064D98-CD66-4E76-9053-4BDC959C41BD}" type="presOf" srcId="{8082D63F-C60B-4323-A60B-B692840286FC}" destId="{9C8926AF-7180-454D-BEEC-405C9148001E}" srcOrd="0" destOrd="3" presId="urn:microsoft.com/office/officeart/2005/8/layout/hProcess4"/>
    <dgm:cxn modelId="{19ED566B-4150-4472-8B81-987D4EAAA455}" type="presOf" srcId="{54C51E58-7A9E-47FD-BC17-D65C3E08A113}" destId="{1E143142-E821-4FDA-A7EE-3EF4DBC960AD}" srcOrd="1" destOrd="4" presId="urn:microsoft.com/office/officeart/2005/8/layout/hProcess4"/>
    <dgm:cxn modelId="{EA8B270F-6B48-4455-A9DC-9EF42F6113B1}" type="presOf" srcId="{7B28ACD7-5551-441F-8002-BBD471AD1537}" destId="{B823FF27-8066-431F-A2D6-79B4F174BF30}" srcOrd="1" destOrd="1" presId="urn:microsoft.com/office/officeart/2005/8/layout/hProcess4"/>
    <dgm:cxn modelId="{EC2FEE64-CD00-4E40-B43C-97C15AC825A9}" type="presOf" srcId="{D0471E6B-29A8-4B50-A75D-7124B420D589}" destId="{8F74E0E8-C39F-400E-969B-B6E1DC2BA9B0}" srcOrd="0" destOrd="0" presId="urn:microsoft.com/office/officeart/2005/8/layout/hProcess4"/>
    <dgm:cxn modelId="{21C08B56-3B1B-4A9F-BA6A-7146E2CD4D9A}" type="presOf" srcId="{D2227221-B65B-4583-9DFE-EF2670A56B96}" destId="{9C8926AF-7180-454D-BEEC-405C9148001E}" srcOrd="0" destOrd="2" presId="urn:microsoft.com/office/officeart/2005/8/layout/hProcess4"/>
    <dgm:cxn modelId="{FD696D96-29F3-4E66-8D7F-5750C4693695}" type="presOf" srcId="{63FEBAF6-A38B-42FB-A304-81BBE7617B26}" destId="{1E143142-E821-4FDA-A7EE-3EF4DBC960AD}" srcOrd="1" destOrd="5" presId="urn:microsoft.com/office/officeart/2005/8/layout/hProcess4"/>
    <dgm:cxn modelId="{2F43759B-803B-4B97-9FA8-E76E5E570D27}" type="presOf" srcId="{7B28ACD7-5551-441F-8002-BBD471AD1537}" destId="{9C8926AF-7180-454D-BEEC-405C9148001E}" srcOrd="0" destOrd="1" presId="urn:microsoft.com/office/officeart/2005/8/layout/hProcess4"/>
    <dgm:cxn modelId="{EF3D7885-0525-45E2-9231-D34EE6C5AF74}" srcId="{EB27E4D0-4F10-4011-A3AD-012B8F29AF74}" destId="{58B0E3CD-7D88-4838-8B0B-C0EAFB120E49}" srcOrd="0" destOrd="0" parTransId="{3692BAF1-682F-4A80-98BC-681046950F4F}" sibTransId="{19C92E5C-6C5D-4693-A9E6-43DD7C523EDF}"/>
    <dgm:cxn modelId="{C439BA68-AE61-4F54-B513-CE7AEF181CD6}" type="presOf" srcId="{A0E4C2B2-E438-4FEC-BEAA-E027B97CD5F5}" destId="{33D98A23-FCFF-4D02-8DE1-F8FE63572EA3}" srcOrd="0" destOrd="0" presId="urn:microsoft.com/office/officeart/2005/8/layout/hProcess4"/>
    <dgm:cxn modelId="{AD1CB9CE-B924-4A0F-8EC9-082702C8F648}" type="presOf" srcId="{6B2605B9-AB34-4C49-9B42-6260B487C688}" destId="{D91D2D10-60AB-47C7-81BA-87F79A7D4662}" srcOrd="0" destOrd="3" presId="urn:microsoft.com/office/officeart/2005/8/layout/hProcess4"/>
    <dgm:cxn modelId="{2AEBCF3D-07BC-4354-BDA2-DA4BD01230E4}" srcId="{D8AC3E74-A863-416B-ABC4-9E4B1586DAFC}" destId="{54C51E58-7A9E-47FD-BC17-D65C3E08A113}" srcOrd="1" destOrd="0" parTransId="{F648E6C2-8FBF-4A12-87E0-382615D0C7A5}" sibTransId="{ACF6CBE8-234E-4380-96FA-7A1D438E947B}"/>
    <dgm:cxn modelId="{FDE6CB58-DEC2-41F2-A5E9-9D32E7B71733}" type="presOf" srcId="{00268043-5E60-4CF0-802C-EAD98280FA85}" destId="{D91D2D10-60AB-47C7-81BA-87F79A7D4662}" srcOrd="0" destOrd="6" presId="urn:microsoft.com/office/officeart/2005/8/layout/hProcess4"/>
    <dgm:cxn modelId="{7FAE1AFA-12FA-434C-ABB0-6E90B3057096}" type="presOf" srcId="{7AD0FBCA-4005-49C0-B17D-871EDA9B8B34}" destId="{B28C5B69-D160-4075-B1A1-EDA8100D1079}" srcOrd="0" destOrd="0" presId="urn:microsoft.com/office/officeart/2005/8/layout/hProcess4"/>
    <dgm:cxn modelId="{65A4AD82-17D9-4599-8331-5200DE651DEA}" srcId="{684C9724-B450-4A44-A5B8-78A58CAFCC56}" destId="{5A6B1A78-6A2A-42FB-9B2C-343C72B91355}" srcOrd="1" destOrd="0" parTransId="{9B6185ED-5355-4013-81D1-D19A04EE8ACD}" sibTransId="{99CDFC62-7FBB-43F1-9915-41BBF8E890A2}"/>
    <dgm:cxn modelId="{A5FA8C07-31A3-4302-ACF1-C2BA6176D8A5}" type="presOf" srcId="{8082D63F-C60B-4323-A60B-B692840286FC}" destId="{B823FF27-8066-431F-A2D6-79B4F174BF30}" srcOrd="1" destOrd="3" presId="urn:microsoft.com/office/officeart/2005/8/layout/hProcess4"/>
    <dgm:cxn modelId="{0FA90E3E-226C-4408-A28F-A9906673533C}" srcId="{D0471E6B-29A8-4B50-A75D-7124B420D589}" destId="{63996664-2D86-4921-994A-5C17B426F4FF}" srcOrd="2" destOrd="0" parTransId="{E7D07AC7-9EDC-47C1-81E5-D85E0B168A80}" sibTransId="{51BAC043-272B-43A8-86B9-B16800A80600}"/>
    <dgm:cxn modelId="{F93656D8-AC88-4272-9C11-B9FF854EDEFB}" type="presOf" srcId="{E9DE36C4-BD94-475B-9BA8-3B270D1082AA}" destId="{A39622BA-E273-440E-B384-91BA403D506A}" srcOrd="0" destOrd="0" presId="urn:microsoft.com/office/officeart/2005/8/layout/hProcess4"/>
    <dgm:cxn modelId="{AA1A0DC1-C747-4E7D-8159-F2CA4E1E9053}" type="presOf" srcId="{CA0E4E8C-DC13-4E3A-A936-99E1128FAF14}" destId="{D91D2D10-60AB-47C7-81BA-87F79A7D4662}" srcOrd="0" destOrd="1" presId="urn:microsoft.com/office/officeart/2005/8/layout/hProcess4"/>
    <dgm:cxn modelId="{8C68D482-F4B5-4488-B1F1-21BEA85B006F}" type="presOf" srcId="{EB27E4D0-4F10-4011-A3AD-012B8F29AF74}" destId="{7DE9552B-9904-461B-AC7B-8D2DAE34DA43}" srcOrd="0" destOrd="0" presId="urn:microsoft.com/office/officeart/2005/8/layout/hProcess4"/>
    <dgm:cxn modelId="{6E1E4B8C-3CD4-4449-A65C-F7707D77C318}" type="presOf" srcId="{162D448A-538F-4CFD-87CD-7C2BDD1DECC4}" destId="{F97A8988-FD1E-4CD4-AB91-762900E2593A}" srcOrd="1" destOrd="1" presId="urn:microsoft.com/office/officeart/2005/8/layout/hProcess4"/>
    <dgm:cxn modelId="{A401F16F-88EB-48C2-A910-2340131F09CA}" srcId="{E9DE36C4-BD94-475B-9BA8-3B270D1082AA}" destId="{D8AC3E74-A863-416B-ABC4-9E4B1586DAFC}" srcOrd="2" destOrd="0" parTransId="{7F33146D-8F4D-459C-8CF4-ABD72E78C2BA}" sibTransId="{FA343000-9DD0-4B1E-9810-DFC0F882198D}"/>
    <dgm:cxn modelId="{9C248D41-E97E-421B-8F73-9494A34BA079}" type="presOf" srcId="{A75A6486-64AA-463D-A9B4-E600B01010B5}" destId="{9C8926AF-7180-454D-BEEC-405C9148001E}" srcOrd="0" destOrd="6" presId="urn:microsoft.com/office/officeart/2005/8/layout/hProcess4"/>
    <dgm:cxn modelId="{8FA23307-4841-4C3C-B051-31D251FB8951}" srcId="{D0471E6B-29A8-4B50-A75D-7124B420D589}" destId="{E9DE36C4-BD94-475B-9BA8-3B270D1082AA}" srcOrd="0" destOrd="0" parTransId="{A9818B27-AE2A-46E2-B3F6-80065A230476}" sibTransId="{7AD0FBCA-4005-49C0-B17D-871EDA9B8B34}"/>
    <dgm:cxn modelId="{89FB7957-4D5E-4819-9242-82FFFA1FDBE8}" srcId="{684C9724-B450-4A44-A5B8-78A58CAFCC56}" destId="{E3171608-FD9D-448D-98E7-5E7214830D5F}" srcOrd="0" destOrd="0" parTransId="{03EBDCCD-1F26-43CB-B03A-63763C9DE200}" sibTransId="{D368923F-96A2-4A8A-9372-8425AD27EAE2}"/>
    <dgm:cxn modelId="{44D115C6-C3C4-4517-B3A5-C2A79CEA6F0F}" type="presOf" srcId="{684C9724-B450-4A44-A5B8-78A58CAFCC56}" destId="{F97A8988-FD1E-4CD4-AB91-762900E2593A}" srcOrd="1" destOrd="2" presId="urn:microsoft.com/office/officeart/2005/8/layout/hProcess4"/>
    <dgm:cxn modelId="{A1B4A1BB-33AE-4061-AF58-B4E9628F69E8}" type="presOf" srcId="{5A6B1A78-6A2A-42FB-9B2C-343C72B91355}" destId="{E16B98E9-FE12-48A2-85CF-3810977A9168}" srcOrd="0" destOrd="4" presId="urn:microsoft.com/office/officeart/2005/8/layout/hProcess4"/>
    <dgm:cxn modelId="{3A58F343-EB32-48D8-BBFE-BB222F071E58}" type="presOf" srcId="{C78991BF-AC15-446A-A959-184D7DE3C642}" destId="{B823FF27-8066-431F-A2D6-79B4F174BF30}" srcOrd="1" destOrd="5" presId="urn:microsoft.com/office/officeart/2005/8/layout/hProcess4"/>
    <dgm:cxn modelId="{7329D699-2E6F-4B11-9D68-CBFD15831BA7}" type="presOf" srcId="{684C9724-B450-4A44-A5B8-78A58CAFCC56}" destId="{E16B98E9-FE12-48A2-85CF-3810977A9168}" srcOrd="0" destOrd="2" presId="urn:microsoft.com/office/officeart/2005/8/layout/hProcess4"/>
    <dgm:cxn modelId="{3834D690-0F89-4E35-878E-7C8B13FC385A}" type="presOf" srcId="{D8AC3E74-A863-416B-ABC4-9E4B1586DAFC}" destId="{1E143142-E821-4FDA-A7EE-3EF4DBC960AD}" srcOrd="1" destOrd="2" presId="urn:microsoft.com/office/officeart/2005/8/layout/hProcess4"/>
    <dgm:cxn modelId="{E63D487D-86A5-4B37-81E5-3871C94478EF}" type="presOf" srcId="{00268043-5E60-4CF0-802C-EAD98280FA85}" destId="{1E143142-E821-4FDA-A7EE-3EF4DBC960AD}" srcOrd="1" destOrd="6" presId="urn:microsoft.com/office/officeart/2005/8/layout/hProcess4"/>
    <dgm:cxn modelId="{AFCB25A4-6943-43F1-9931-FFE851BBCED5}" type="presOf" srcId="{162D448A-538F-4CFD-87CD-7C2BDD1DECC4}" destId="{E16B98E9-FE12-48A2-85CF-3810977A9168}" srcOrd="0" destOrd="1" presId="urn:microsoft.com/office/officeart/2005/8/layout/hProcess4"/>
    <dgm:cxn modelId="{017514A8-63E4-40BD-8E51-ABE6D0E5E743}" type="presOf" srcId="{54C51E58-7A9E-47FD-BC17-D65C3E08A113}" destId="{D91D2D10-60AB-47C7-81BA-87F79A7D4662}" srcOrd="0" destOrd="4" presId="urn:microsoft.com/office/officeart/2005/8/layout/hProcess4"/>
    <dgm:cxn modelId="{4C792864-F827-4FF1-9817-0EB874E4D584}" srcId="{D0471E6B-29A8-4B50-A75D-7124B420D589}" destId="{EB27E4D0-4F10-4011-A3AD-012B8F29AF74}" srcOrd="1" destOrd="0" parTransId="{60509FAA-B42D-491C-A4DA-6788D58BEF41}" sibTransId="{A0E4C2B2-E438-4FEC-BEAA-E027B97CD5F5}"/>
    <dgm:cxn modelId="{6452B39C-E848-4BBA-A51F-669F3249FC8B}" type="presOf" srcId="{58B0E3CD-7D88-4838-8B0B-C0EAFB120E49}" destId="{E16B98E9-FE12-48A2-85CF-3810977A9168}" srcOrd="0" destOrd="0" presId="urn:microsoft.com/office/officeart/2005/8/layout/hProcess4"/>
    <dgm:cxn modelId="{062825F4-5B76-4417-815B-9A5C8F067BF1}" srcId="{63996664-2D86-4921-994A-5C17B426F4FF}" destId="{7B28ACD7-5551-441F-8002-BBD471AD1537}" srcOrd="1" destOrd="0" parTransId="{BAACD684-C93C-4F2F-9CE0-703817743EBA}" sibTransId="{2EFA52E4-CD02-4C17-8A4A-45DBAE812DC9}"/>
    <dgm:cxn modelId="{B4814711-1E8F-488C-A653-8EE738B284D8}" type="presOf" srcId="{63FEBAF6-A38B-42FB-A304-81BBE7617B26}" destId="{D91D2D10-60AB-47C7-81BA-87F79A7D4662}" srcOrd="0" destOrd="5" presId="urn:microsoft.com/office/officeart/2005/8/layout/hProcess4"/>
    <dgm:cxn modelId="{781A9660-59A5-43D2-A2D0-B2114864B19A}" srcId="{E9DE36C4-BD94-475B-9BA8-3B270D1082AA}" destId="{9CB3C4C1-E8A4-4311-8B1D-F995B1188D73}" srcOrd="0" destOrd="0" parTransId="{6AEAE215-27D1-4FF0-8722-460D87A1AB0B}" sibTransId="{94A2DAD9-F556-404F-A462-0AE0C10D3B28}"/>
    <dgm:cxn modelId="{16B4CA65-4E52-45FC-AEF0-4B5FF97605AB}" srcId="{D8AC3E74-A863-416B-ABC4-9E4B1586DAFC}" destId="{6B2605B9-AB34-4C49-9B42-6260B487C688}" srcOrd="0" destOrd="0" parTransId="{AA2D25E1-D3FA-4EE6-B326-927E62826129}" sibTransId="{0E39E1FD-C945-47D6-8646-FA296939F3AA}"/>
    <dgm:cxn modelId="{EA5CFA4E-CD04-4D12-A4FD-639FADE509BA}" type="presOf" srcId="{5E45F5C8-5BBC-4FDA-98AC-282206745A6D}" destId="{B823FF27-8066-431F-A2D6-79B4F174BF30}" srcOrd="1" destOrd="4" presId="urn:microsoft.com/office/officeart/2005/8/layout/hProcess4"/>
    <dgm:cxn modelId="{8B9472D6-C667-4A8F-9BED-ECEF87393D48}" type="presOf" srcId="{E3171608-FD9D-448D-98E7-5E7214830D5F}" destId="{E16B98E9-FE12-48A2-85CF-3810977A9168}" srcOrd="0" destOrd="3" presId="urn:microsoft.com/office/officeart/2005/8/layout/hProcess4"/>
    <dgm:cxn modelId="{42BCDE80-843A-4A76-9107-92FEA95907A7}" srcId="{63996664-2D86-4921-994A-5C17B426F4FF}" destId="{4419A7B2-FA5D-4653-87FE-14EB984696D0}" srcOrd="0" destOrd="0" parTransId="{275DDA5D-0744-4391-9117-018731DBC6FF}" sibTransId="{12C101D5-BB15-4F92-87CF-E2F4B8A16A6C}"/>
    <dgm:cxn modelId="{4508A4EE-AF77-47B8-9B95-74E780DE668B}" srcId="{E9DE36C4-BD94-475B-9BA8-3B270D1082AA}" destId="{00268043-5E60-4CF0-802C-EAD98280FA85}" srcOrd="4" destOrd="0" parTransId="{6D184657-ECB1-44FD-8167-2EA5A02DEB53}" sibTransId="{999493AF-47E4-4F97-9EFE-66E564FD959E}"/>
    <dgm:cxn modelId="{ED879088-643A-48C3-A7E1-25283DAC8A04}" type="presOf" srcId="{4419A7B2-FA5D-4653-87FE-14EB984696D0}" destId="{9C8926AF-7180-454D-BEEC-405C9148001E}" srcOrd="0" destOrd="0" presId="urn:microsoft.com/office/officeart/2005/8/layout/hProcess4"/>
    <dgm:cxn modelId="{1D7B3022-EDD2-4087-BCCA-7F8C9F9CAE58}" srcId="{D2227221-B65B-4583-9DFE-EF2670A56B96}" destId="{5E45F5C8-5BBC-4FDA-98AC-282206745A6D}" srcOrd="1" destOrd="0" parTransId="{F103E28C-42DF-4F65-B61A-76C382E945D3}" sibTransId="{427232F9-87B3-4769-9812-4403E1B355D8}"/>
    <dgm:cxn modelId="{B0F9C510-9B3A-4301-99B0-95523E06351D}" srcId="{E9DE36C4-BD94-475B-9BA8-3B270D1082AA}" destId="{CA0E4E8C-DC13-4E3A-A936-99E1128FAF14}" srcOrd="1" destOrd="0" parTransId="{E0E69AB7-21CA-493D-A806-1E0D8B3F2795}" sibTransId="{DCA33051-4E61-46B4-B539-776572F8CC4F}"/>
    <dgm:cxn modelId="{7AA0C5AD-47E5-460E-961E-F4243E2C2224}" type="presOf" srcId="{5A6B1A78-6A2A-42FB-9B2C-343C72B91355}" destId="{F97A8988-FD1E-4CD4-AB91-762900E2593A}" srcOrd="1" destOrd="4" presId="urn:microsoft.com/office/officeart/2005/8/layout/hProcess4"/>
    <dgm:cxn modelId="{BBB2E6EA-A1D8-4599-B721-E46E14091806}" type="presOf" srcId="{6B2605B9-AB34-4C49-9B42-6260B487C688}" destId="{1E143142-E821-4FDA-A7EE-3EF4DBC960AD}" srcOrd="1" destOrd="3" presId="urn:microsoft.com/office/officeart/2005/8/layout/hProcess4"/>
    <dgm:cxn modelId="{D1D789B2-E6EC-4C97-A414-1532E295E004}" type="presOf" srcId="{E3171608-FD9D-448D-98E7-5E7214830D5F}" destId="{F97A8988-FD1E-4CD4-AB91-762900E2593A}" srcOrd="1" destOrd="3" presId="urn:microsoft.com/office/officeart/2005/8/layout/hProcess4"/>
    <dgm:cxn modelId="{4CFB123E-2652-48D7-83AB-9B483AAABE7C}" type="presOf" srcId="{63996664-2D86-4921-994A-5C17B426F4FF}" destId="{8E76CD24-A44B-4855-ABA1-6608BE24F362}" srcOrd="0" destOrd="0" presId="urn:microsoft.com/office/officeart/2005/8/layout/hProcess4"/>
    <dgm:cxn modelId="{8F94BF7F-0664-4535-9D84-ABB2962CF42C}" type="presOf" srcId="{D2227221-B65B-4583-9DFE-EF2670A56B96}" destId="{B823FF27-8066-431F-A2D6-79B4F174BF30}" srcOrd="1" destOrd="2" presId="urn:microsoft.com/office/officeart/2005/8/layout/hProcess4"/>
    <dgm:cxn modelId="{8676F0F2-4C4A-4EE4-A8F2-69F6E38AF993}" type="presOf" srcId="{9CB3C4C1-E8A4-4311-8B1D-F995B1188D73}" destId="{1E143142-E821-4FDA-A7EE-3EF4DBC960AD}" srcOrd="1" destOrd="0" presId="urn:microsoft.com/office/officeart/2005/8/layout/hProcess4"/>
    <dgm:cxn modelId="{D2D17A76-06DA-4A23-9675-8663AFBC5B8B}" type="presOf" srcId="{4419A7B2-FA5D-4653-87FE-14EB984696D0}" destId="{B823FF27-8066-431F-A2D6-79B4F174BF30}" srcOrd="1" destOrd="0" presId="urn:microsoft.com/office/officeart/2005/8/layout/hProcess4"/>
    <dgm:cxn modelId="{77ED70C6-A5AE-4789-8DB3-1C06FC39C50D}" type="presOf" srcId="{A75A6486-64AA-463D-A9B4-E600B01010B5}" destId="{B823FF27-8066-431F-A2D6-79B4F174BF30}" srcOrd="1" destOrd="6" presId="urn:microsoft.com/office/officeart/2005/8/layout/hProcess4"/>
    <dgm:cxn modelId="{4F622C3B-01FE-4CFF-927E-25906537DCF5}" srcId="{63996664-2D86-4921-994A-5C17B426F4FF}" destId="{C78991BF-AC15-446A-A959-184D7DE3C642}" srcOrd="3" destOrd="0" parTransId="{B664A092-38EA-47D4-81D8-27AF59370471}" sibTransId="{3EEEE189-34CE-42FE-AA2E-04B768761FEF}"/>
    <dgm:cxn modelId="{34838E80-09C4-4F9A-A4C7-0FE347A743E5}" srcId="{EB27E4D0-4F10-4011-A3AD-012B8F29AF74}" destId="{684C9724-B450-4A44-A5B8-78A58CAFCC56}" srcOrd="2" destOrd="0" parTransId="{96ED3905-43DD-4EC4-91FA-BBB4BEA5DCCE}" sibTransId="{381CD9B8-A6DD-4F7C-A5B6-B40145EA7499}"/>
    <dgm:cxn modelId="{EEBFE38C-E8D2-4A77-A633-854E079DCA35}" type="presParOf" srcId="{8F74E0E8-C39F-400E-969B-B6E1DC2BA9B0}" destId="{E13CB10A-AD91-4854-91D9-96100BF498B9}" srcOrd="0" destOrd="0" presId="urn:microsoft.com/office/officeart/2005/8/layout/hProcess4"/>
    <dgm:cxn modelId="{108D71E1-5D57-491A-B6C3-28C5DD088703}" type="presParOf" srcId="{8F74E0E8-C39F-400E-969B-B6E1DC2BA9B0}" destId="{761AC1C8-FB9C-48A9-A248-B6D951EBDE29}" srcOrd="1" destOrd="0" presId="urn:microsoft.com/office/officeart/2005/8/layout/hProcess4"/>
    <dgm:cxn modelId="{3F6D4745-A0D9-4BA8-B729-595239497214}" type="presParOf" srcId="{8F74E0E8-C39F-400E-969B-B6E1DC2BA9B0}" destId="{D2D371CE-C829-4710-AB55-0897355AAEEA}" srcOrd="2" destOrd="0" presId="urn:microsoft.com/office/officeart/2005/8/layout/hProcess4"/>
    <dgm:cxn modelId="{42462147-C333-41B0-A105-4270D8D65201}" type="presParOf" srcId="{D2D371CE-C829-4710-AB55-0897355AAEEA}" destId="{A7771BC6-CE3B-4F7D-B957-006303BEBED6}" srcOrd="0" destOrd="0" presId="urn:microsoft.com/office/officeart/2005/8/layout/hProcess4"/>
    <dgm:cxn modelId="{C6D9EFED-A0D1-4314-BFD3-667105D47D99}" type="presParOf" srcId="{A7771BC6-CE3B-4F7D-B957-006303BEBED6}" destId="{E34995BC-EAD9-4B8F-A690-1236E244C38E}" srcOrd="0" destOrd="0" presId="urn:microsoft.com/office/officeart/2005/8/layout/hProcess4"/>
    <dgm:cxn modelId="{FBAACA3F-FE29-44DB-A805-B29298384FF5}" type="presParOf" srcId="{A7771BC6-CE3B-4F7D-B957-006303BEBED6}" destId="{D91D2D10-60AB-47C7-81BA-87F79A7D4662}" srcOrd="1" destOrd="0" presId="urn:microsoft.com/office/officeart/2005/8/layout/hProcess4"/>
    <dgm:cxn modelId="{40B697CF-3119-40EE-BF5D-ED4D1A896204}" type="presParOf" srcId="{A7771BC6-CE3B-4F7D-B957-006303BEBED6}" destId="{1E143142-E821-4FDA-A7EE-3EF4DBC960AD}" srcOrd="2" destOrd="0" presId="urn:microsoft.com/office/officeart/2005/8/layout/hProcess4"/>
    <dgm:cxn modelId="{DD6C61AA-8A20-4B1D-AE2F-52D13DA72AF0}" type="presParOf" srcId="{A7771BC6-CE3B-4F7D-B957-006303BEBED6}" destId="{A39622BA-E273-440E-B384-91BA403D506A}" srcOrd="3" destOrd="0" presId="urn:microsoft.com/office/officeart/2005/8/layout/hProcess4"/>
    <dgm:cxn modelId="{71532F38-C131-43B5-A437-C0035547E962}" type="presParOf" srcId="{A7771BC6-CE3B-4F7D-B957-006303BEBED6}" destId="{00BF43E3-A885-45D2-9B84-CAB74A5A19AC}" srcOrd="4" destOrd="0" presId="urn:microsoft.com/office/officeart/2005/8/layout/hProcess4"/>
    <dgm:cxn modelId="{268341B9-61CB-436B-9738-2E83B875437D}" type="presParOf" srcId="{D2D371CE-C829-4710-AB55-0897355AAEEA}" destId="{B28C5B69-D160-4075-B1A1-EDA8100D1079}" srcOrd="1" destOrd="0" presId="urn:microsoft.com/office/officeart/2005/8/layout/hProcess4"/>
    <dgm:cxn modelId="{893BAAC7-00AB-495F-BB77-D72A8DF63482}" type="presParOf" srcId="{D2D371CE-C829-4710-AB55-0897355AAEEA}" destId="{EF6D36B0-5032-4F8F-A189-59B3531EC5DE}" srcOrd="2" destOrd="0" presId="urn:microsoft.com/office/officeart/2005/8/layout/hProcess4"/>
    <dgm:cxn modelId="{87927E96-E240-41D1-BB3C-261B1E55109D}" type="presParOf" srcId="{EF6D36B0-5032-4F8F-A189-59B3531EC5DE}" destId="{B703A572-9657-4183-8B8E-825165D47084}" srcOrd="0" destOrd="0" presId="urn:microsoft.com/office/officeart/2005/8/layout/hProcess4"/>
    <dgm:cxn modelId="{F7285E89-EF6D-47B6-B3C1-32D0DD0351BB}" type="presParOf" srcId="{EF6D36B0-5032-4F8F-A189-59B3531EC5DE}" destId="{E16B98E9-FE12-48A2-85CF-3810977A9168}" srcOrd="1" destOrd="0" presId="urn:microsoft.com/office/officeart/2005/8/layout/hProcess4"/>
    <dgm:cxn modelId="{7F9F4E22-3947-4D42-9E44-B62E423BAE5A}" type="presParOf" srcId="{EF6D36B0-5032-4F8F-A189-59B3531EC5DE}" destId="{F97A8988-FD1E-4CD4-AB91-762900E2593A}" srcOrd="2" destOrd="0" presId="urn:microsoft.com/office/officeart/2005/8/layout/hProcess4"/>
    <dgm:cxn modelId="{3F18B7CF-DDC7-4647-BF50-02DC6DA2C57C}" type="presParOf" srcId="{EF6D36B0-5032-4F8F-A189-59B3531EC5DE}" destId="{7DE9552B-9904-461B-AC7B-8D2DAE34DA43}" srcOrd="3" destOrd="0" presId="urn:microsoft.com/office/officeart/2005/8/layout/hProcess4"/>
    <dgm:cxn modelId="{359BDD9C-6866-4C82-96E4-88B390269849}" type="presParOf" srcId="{EF6D36B0-5032-4F8F-A189-59B3531EC5DE}" destId="{A8966030-FA69-4D3F-8AE5-7D2677877A77}" srcOrd="4" destOrd="0" presId="urn:microsoft.com/office/officeart/2005/8/layout/hProcess4"/>
    <dgm:cxn modelId="{E111B7DF-3326-4294-9FA4-E13A0F0861E1}" type="presParOf" srcId="{D2D371CE-C829-4710-AB55-0897355AAEEA}" destId="{33D98A23-FCFF-4D02-8DE1-F8FE63572EA3}" srcOrd="3" destOrd="0" presId="urn:microsoft.com/office/officeart/2005/8/layout/hProcess4"/>
    <dgm:cxn modelId="{5DE06F82-C6A8-4EF6-9EF7-0976793DFC4D}" type="presParOf" srcId="{D2D371CE-C829-4710-AB55-0897355AAEEA}" destId="{10D97F06-D8B7-4307-906B-B7AE99CA0420}" srcOrd="4" destOrd="0" presId="urn:microsoft.com/office/officeart/2005/8/layout/hProcess4"/>
    <dgm:cxn modelId="{74560331-EB79-45A0-943C-124E250FC74F}" type="presParOf" srcId="{10D97F06-D8B7-4307-906B-B7AE99CA0420}" destId="{21801966-8A8C-4FA6-9586-BE7488BFB737}" srcOrd="0" destOrd="0" presId="urn:microsoft.com/office/officeart/2005/8/layout/hProcess4"/>
    <dgm:cxn modelId="{2B11585B-8BC9-4AD7-A595-118EF461E486}" type="presParOf" srcId="{10D97F06-D8B7-4307-906B-B7AE99CA0420}" destId="{9C8926AF-7180-454D-BEEC-405C9148001E}" srcOrd="1" destOrd="0" presId="urn:microsoft.com/office/officeart/2005/8/layout/hProcess4"/>
    <dgm:cxn modelId="{286C2FC2-910F-4265-96C3-6C2AA2DF14FC}" type="presParOf" srcId="{10D97F06-D8B7-4307-906B-B7AE99CA0420}" destId="{B823FF27-8066-431F-A2D6-79B4F174BF30}" srcOrd="2" destOrd="0" presId="urn:microsoft.com/office/officeart/2005/8/layout/hProcess4"/>
    <dgm:cxn modelId="{E7EA1E4D-CA0E-48C6-B626-51E78AE5BF96}" type="presParOf" srcId="{10D97F06-D8B7-4307-906B-B7AE99CA0420}" destId="{8E76CD24-A44B-4855-ABA1-6608BE24F362}" srcOrd="3" destOrd="0" presId="urn:microsoft.com/office/officeart/2005/8/layout/hProcess4"/>
    <dgm:cxn modelId="{EE0D6379-3051-408B-9B56-8CB64A03BBD1}" type="presParOf" srcId="{10D97F06-D8B7-4307-906B-B7AE99CA0420}" destId="{C70234E8-8645-4576-B74F-314D07BBAED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0471E6B-29A8-4B50-A75D-7124B420D589}" type="doc">
      <dgm:prSet loTypeId="urn:microsoft.com/office/officeart/2005/8/layout/hProcess4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E9DE36C4-BD94-475B-9BA8-3B270D1082AA}">
      <dgm:prSet phldrT="[Text]" custT="1"/>
      <dgm:spPr/>
      <dgm:t>
        <a:bodyPr/>
        <a:lstStyle/>
        <a:p>
          <a:r>
            <a:rPr lang="lv-LV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1.kārta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9818B27-AE2A-46E2-B3F6-80065A230476}" type="parTrans" cxnId="{8FA23307-4841-4C3C-B051-31D251FB8951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AD0FBCA-4005-49C0-B17D-871EDA9B8B34}" type="sibTrans" cxnId="{8FA23307-4841-4C3C-B051-31D251FB8951}">
      <dgm:prSet/>
      <dgm:spPr/>
      <dgm:t>
        <a:bodyPr/>
        <a:lstStyle/>
        <a:p>
          <a:endParaRPr lang="en-GB" sz="12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CB3C4C1-E8A4-4311-8B1D-F995B1188D73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VARAM organizēts un vērtēts </a:t>
          </a:r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konkurss  (</a:t>
          </a:r>
          <a:r>
            <a:rPr lang="lv-LV" sz="14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uzņ.atb.progr</a:t>
          </a:r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.)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AEAE215-27D1-4FF0-8722-460D87A1AB0B}" type="parTrans" cxnId="{781A9660-59A5-43D2-A2D0-B2114864B19A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4A2DAD9-F556-404F-A462-0AE0C10D3B28}" type="sibTrans" cxnId="{781A9660-59A5-43D2-A2D0-B2114864B19A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8AC3E74-A863-416B-ABC4-9E4B1586DAFC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Atbalsta mehānisms tiek ieviests pašvaldībās, kas demonstrē: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F33146D-8F4D-459C-8CF4-ABD72E78C2BA}" type="parTrans" cxnId="{A401F16F-88EB-48C2-A910-2340131F09CA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A343000-9DD0-4B1E-9810-DFC0F882198D}" type="sibTrans" cxnId="{A401F16F-88EB-48C2-A910-2340131F09CA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B27E4D0-4F10-4011-A3AD-012B8F29AF74}">
      <dgm:prSet phldrT="[Text]" custT="1"/>
      <dgm:spPr/>
      <dgm:t>
        <a:bodyPr/>
        <a:lstStyle/>
        <a:p>
          <a:r>
            <a:rPr lang="lv-LV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Nosacījumi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0509FAA-B42D-491C-A4DA-6788D58BEF41}" type="parTrans" cxnId="{4C792864-F827-4FF1-9817-0EB874E4D584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E4C2B2-E438-4FEC-BEAA-E027B97CD5F5}" type="sibTrans" cxnId="{4C792864-F827-4FF1-9817-0EB874E4D584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8B0E3CD-7D88-4838-8B0B-C0EAFB120E49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Pašvaldības, kas iztur konkursu, turpina darbu pie projektu atlases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692BAF1-682F-4A80-98BC-681046950F4F}" type="parTrans" cxnId="{EF3D7885-0525-45E2-9231-D34EE6C5AF74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9C92E5C-6C5D-4693-A9E6-43DD7C523EDF}" type="sibTrans" cxnId="{EF3D7885-0525-45E2-9231-D34EE6C5AF74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3996664-2D86-4921-994A-5C17B426F4FF}">
      <dgm:prSet phldrT="[Text]" custT="1"/>
      <dgm:spPr/>
      <dgm:t>
        <a:bodyPr/>
        <a:lstStyle/>
        <a:p>
          <a:r>
            <a:rPr lang="lv-LV" sz="16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2.kārta</a:t>
          </a:r>
          <a:endParaRPr lang="en-GB" sz="16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7D07AC7-9EDC-47C1-81E5-D85E0B168A80}" type="parTrans" cxnId="{0FA90E3E-226C-4408-A28F-A9906673533C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1BAC043-272B-43A8-86B9-B16800A80600}" type="sibTrans" cxnId="{0FA90E3E-226C-4408-A28F-A9906673533C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1EEB9D9F-A362-4AFF-AB91-3C5482E2AFD0}">
      <dgm:prSet phldrT="[Text]"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Pašvaldības galvojums pieejams </a:t>
          </a:r>
          <a:r>
            <a:rPr lang="lv-LV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tikai tiem uzņēmējdarbības projektiem, </a:t>
          </a:r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kas:</a:t>
          </a:r>
          <a:endParaRPr lang="en-GB" sz="13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4037A9A-5A8C-4260-85D0-4683E58CC213}" type="parTrans" cxnId="{2AE5D9D1-8063-4342-BCDB-C7D3C1E48C61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2A5488BE-E73C-4FA0-8963-C65D9D36CB50}" type="sibTrans" cxnId="{2AE5D9D1-8063-4342-BCDB-C7D3C1E48C61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CC6B16A-02A2-4275-BE99-9C0E5D496667}">
      <dgm:prSet phldrT="[Text]"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D59E835-07BB-4AC2-BF16-AAA82F5761C2}" type="parTrans" cxnId="{6E6983F8-64D8-4F12-970E-ADA9CB629F9F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5792231-3807-4ADC-B806-8DB58FA99B3C}" type="sibTrans" cxnId="{6E6983F8-64D8-4F12-970E-ADA9CB629F9F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00268043-5E60-4CF0-802C-EAD98280FA85}">
      <dgm:prSet phldrT="[Text]" custT="1"/>
      <dgm:spPr/>
      <dgm:t>
        <a:bodyPr/>
        <a:lstStyle/>
        <a:p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Atbalsts līdz 6 gadiem (3+3)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D184657-ECB1-44FD-8167-2EA5A02DEB53}" type="parTrans" cxnId="{4508A4EE-AF77-47B8-9B95-74E780DE668B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99493AF-47E4-4F97-9EFE-66E564FD959E}" type="sibTrans" cxnId="{4508A4EE-AF77-47B8-9B95-74E780DE668B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84C9724-B450-4A44-A5B8-78A58CAFCC56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Plānotais galvojumu apmērs (pirmais konkurss) – </a:t>
          </a:r>
          <a:r>
            <a:rPr lang="lv-LV" sz="1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6 miljoni EUR</a:t>
          </a:r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6ED3905-43DD-4EC4-91FA-BBB4BEA5DCCE}" type="parTrans" cxnId="{34838E80-09C4-4F9A-A4C7-0FE347A743E5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81CD9B8-A6DD-4F7C-A5B6-B40145EA7499}" type="sibTrans" cxnId="{34838E80-09C4-4F9A-A4C7-0FE347A743E5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7415354-B96B-42C5-9040-8C64EDA1D09F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Maksimālais galvojuma apmērs vienam projektam nepārsniedz </a:t>
          </a:r>
          <a:r>
            <a:rPr lang="lv-LV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50 000 EUR</a:t>
          </a: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8904E90-B876-4CEC-BD86-F813FE39F0AB}" type="parTrans" cxnId="{E2BE96E6-EB23-40D8-A3B0-588815438E57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DB6C6FB2-4E9D-403C-B3EA-37D732EED98E}" type="sibTrans" cxnId="{E2BE96E6-EB23-40D8-A3B0-588815438E57}">
      <dgm:prSet/>
      <dgm:spPr/>
      <dgm:t>
        <a:bodyPr/>
        <a:lstStyle/>
        <a:p>
          <a:endParaRPr lang="en-GB" sz="110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68F70E21-7A35-43AF-B94A-86DCB8B66875}">
      <dgm:prSet phldrT="[Text]" custT="1"/>
      <dgm:spPr/>
      <dgm:t>
        <a:bodyPr/>
        <a:lstStyle/>
        <a:p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2ECDEDE-A8B8-462F-B51A-E42A2CA06FFF}" type="parTrans" cxnId="{70B4FF44-F689-4F98-8C03-E30C649AD75C}">
      <dgm:prSet/>
      <dgm:spPr/>
      <dgm:t>
        <a:bodyPr/>
        <a:lstStyle/>
        <a:p>
          <a:endParaRPr lang="en-GB"/>
        </a:p>
      </dgm:t>
    </dgm:pt>
    <dgm:pt modelId="{2C18B96C-7957-4F13-AE52-11428370043C}" type="sibTrans" cxnId="{70B4FF44-F689-4F98-8C03-E30C649AD75C}">
      <dgm:prSet/>
      <dgm:spPr/>
      <dgm:t>
        <a:bodyPr/>
        <a:lstStyle/>
        <a:p>
          <a:endParaRPr lang="en-GB"/>
        </a:p>
      </dgm:t>
    </dgm:pt>
    <dgm:pt modelId="{D2227221-B65B-4583-9DFE-EF2670A56B96}">
      <dgm:prSet phldrT="[Text]"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F99A1EF7-D92D-41A8-877B-69D8E4EC3A66}" type="parTrans" cxnId="{14F1747F-56DD-470B-9516-383718CFD4E2}">
      <dgm:prSet/>
      <dgm:spPr/>
      <dgm:t>
        <a:bodyPr/>
        <a:lstStyle/>
        <a:p>
          <a:endParaRPr lang="en-GB"/>
        </a:p>
      </dgm:t>
    </dgm:pt>
    <dgm:pt modelId="{F618574B-8C1A-4CE0-B0CF-568DC92C1529}" type="sibTrans" cxnId="{14F1747F-56DD-470B-9516-383718CFD4E2}">
      <dgm:prSet/>
      <dgm:spPr/>
      <dgm:t>
        <a:bodyPr/>
        <a:lstStyle/>
        <a:p>
          <a:endParaRPr lang="en-GB"/>
        </a:p>
      </dgm:t>
    </dgm:pt>
    <dgm:pt modelId="{48B99F86-9CA7-4E87-A47B-D43DA22F2638}">
      <dgm:prSet phldrT="[Text]"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B4A1D80-920B-4830-9BA3-5400B01E2A01}" type="parTrans" cxnId="{C01DC947-7F04-4E88-A17D-BD7AE8B8DF58}">
      <dgm:prSet/>
      <dgm:spPr/>
      <dgm:t>
        <a:bodyPr/>
        <a:lstStyle/>
        <a:p>
          <a:endParaRPr lang="en-GB"/>
        </a:p>
      </dgm:t>
    </dgm:pt>
    <dgm:pt modelId="{8F0B1FA3-CFA0-4202-9E3C-8206C2A13F13}" type="sibTrans" cxnId="{C01DC947-7F04-4E88-A17D-BD7AE8B8DF58}">
      <dgm:prSet/>
      <dgm:spPr/>
      <dgm:t>
        <a:bodyPr/>
        <a:lstStyle/>
        <a:p>
          <a:endParaRPr lang="en-GB"/>
        </a:p>
      </dgm:t>
    </dgm:pt>
    <dgm:pt modelId="{7B28ACD7-5551-441F-8002-BBD471AD1537}">
      <dgm:prSet phldrT="[Text]"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3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AACD684-C93C-4F2F-9CE0-703817743EBA}" type="parTrans" cxnId="{062825F4-5B76-4417-815B-9A5C8F067BF1}">
      <dgm:prSet/>
      <dgm:spPr/>
      <dgm:t>
        <a:bodyPr/>
        <a:lstStyle/>
        <a:p>
          <a:endParaRPr lang="en-GB"/>
        </a:p>
      </dgm:t>
    </dgm:pt>
    <dgm:pt modelId="{2EFA52E4-CD02-4C17-8A4A-45DBAE812DC9}" type="sibTrans" cxnId="{062825F4-5B76-4417-815B-9A5C8F067BF1}">
      <dgm:prSet/>
      <dgm:spPr/>
      <dgm:t>
        <a:bodyPr/>
        <a:lstStyle/>
        <a:p>
          <a:endParaRPr lang="en-GB"/>
        </a:p>
      </dgm:t>
    </dgm:pt>
    <dgm:pt modelId="{792B86CD-6E2B-4ED3-B390-6DBF25C83658}">
      <dgm:prSet phldrT="[Text]"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Par atbalstāmo projektu </a:t>
          </a:r>
          <a:r>
            <a:rPr lang="lv-LV" sz="13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lemj pašvaldība un VARAM uzraudzība</a:t>
          </a: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0678701-E5C0-44C4-9126-85C0AD078D02}" type="parTrans" cxnId="{9E56456D-EF04-44D0-AB61-1FE32E775398}">
      <dgm:prSet/>
      <dgm:spPr/>
      <dgm:t>
        <a:bodyPr/>
        <a:lstStyle/>
        <a:p>
          <a:endParaRPr lang="en-US"/>
        </a:p>
      </dgm:t>
    </dgm:pt>
    <dgm:pt modelId="{EE7FBB8D-4C08-46E5-8384-909026D635E7}" type="sibTrans" cxnId="{9E56456D-EF04-44D0-AB61-1FE32E775398}">
      <dgm:prSet/>
      <dgm:spPr/>
      <dgm:t>
        <a:bodyPr/>
        <a:lstStyle/>
        <a:p>
          <a:endParaRPr lang="en-US"/>
        </a:p>
      </dgm:t>
    </dgm:pt>
    <dgm:pt modelId="{9D86729C-D2D4-46F0-AE57-6426179D31B6}">
      <dgm:prSet phldrT="[Text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en-GB" sz="13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C74A153A-990B-4824-A3AC-0E621EF124E9}" type="parTrans" cxnId="{BCB6B24B-5160-471B-8AF6-373B12A5C68C}">
      <dgm:prSet/>
      <dgm:spPr/>
      <dgm:t>
        <a:bodyPr/>
        <a:lstStyle/>
        <a:p>
          <a:endParaRPr lang="en-US"/>
        </a:p>
      </dgm:t>
    </dgm:pt>
    <dgm:pt modelId="{06F7E96E-39AC-4348-A9ED-D7A591087C04}" type="sibTrans" cxnId="{BCB6B24B-5160-471B-8AF6-373B12A5C68C}">
      <dgm:prSet/>
      <dgm:spPr/>
      <dgm:t>
        <a:bodyPr/>
        <a:lstStyle/>
        <a:p>
          <a:endParaRPr lang="en-US"/>
        </a:p>
      </dgm:t>
    </dgm:pt>
    <dgm:pt modelId="{5224DEB8-AA27-4AAE-8375-BE7DF67413A6}">
      <dgm:prSet phldrT="[Text]" custT="1"/>
      <dgm:spPr/>
      <dgm:t>
        <a:bodyPr/>
        <a:lstStyle/>
        <a:p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54D49E68-0B6C-4CB3-BDE8-774D54EA0678}" type="parTrans" cxnId="{1C922126-AA6F-490F-82EC-D4548C1F43A2}">
      <dgm:prSet/>
      <dgm:spPr/>
      <dgm:t>
        <a:bodyPr/>
        <a:lstStyle/>
        <a:p>
          <a:endParaRPr lang="en-US"/>
        </a:p>
      </dgm:t>
    </dgm:pt>
    <dgm:pt modelId="{4319AC28-E9D9-496F-AAAE-1F545BBC1118}" type="sibTrans" cxnId="{1C922126-AA6F-490F-82EC-D4548C1F43A2}">
      <dgm:prSet/>
      <dgm:spPr/>
      <dgm:t>
        <a:bodyPr/>
        <a:lstStyle/>
        <a:p>
          <a:endParaRPr lang="en-US"/>
        </a:p>
      </dgm:t>
    </dgm:pt>
    <dgm:pt modelId="{B325A56E-AC95-4CC8-9F34-C80EA056E574}">
      <dgm:prSet phldrT="[Text]" custT="1"/>
      <dgm:spPr/>
      <dgm:t>
        <a:bodyPr/>
        <a:lstStyle/>
        <a:p>
          <a:endParaRPr lang="en-GB" sz="14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E29F663-177F-44ED-900D-B23525BFF36B}" type="parTrans" cxnId="{887CFBAA-1256-461F-A101-AE1E25F12F24}">
      <dgm:prSet/>
      <dgm:spPr/>
      <dgm:t>
        <a:bodyPr/>
        <a:lstStyle/>
        <a:p>
          <a:endParaRPr lang="en-US"/>
        </a:p>
      </dgm:t>
    </dgm:pt>
    <dgm:pt modelId="{679E13F1-06DA-4769-8440-510FE5D26156}" type="sibTrans" cxnId="{887CFBAA-1256-461F-A101-AE1E25F12F24}">
      <dgm:prSet/>
      <dgm:spPr/>
      <dgm:t>
        <a:bodyPr/>
        <a:lstStyle/>
        <a:p>
          <a:endParaRPr lang="en-US"/>
        </a:p>
      </dgm:t>
    </dgm:pt>
    <dgm:pt modelId="{93C34FC5-A174-4532-AABC-F53F9DFB6394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kapacitātes līmeni (administratīvo un budžeta)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A56632A8-C393-405A-9B18-2A7F6E6B7C33}" type="parTrans" cxnId="{E4261F33-52C8-4CE1-A418-ECE04C0ECE7A}">
      <dgm:prSet/>
      <dgm:spPr/>
      <dgm:t>
        <a:bodyPr/>
        <a:lstStyle/>
        <a:p>
          <a:endParaRPr lang="en-GB"/>
        </a:p>
      </dgm:t>
    </dgm:pt>
    <dgm:pt modelId="{403A757F-FA6E-4812-B9A4-8616F67B348F}" type="sibTrans" cxnId="{E4261F33-52C8-4CE1-A418-ECE04C0ECE7A}">
      <dgm:prSet/>
      <dgm:spPr/>
      <dgm:t>
        <a:bodyPr/>
        <a:lstStyle/>
        <a:p>
          <a:endParaRPr lang="en-GB"/>
        </a:p>
      </dgm:t>
    </dgm:pt>
    <dgm:pt modelId="{4D115054-08C3-4355-9399-6C4AD651CC1C}">
      <dgm:prSet phldrT="[Text]" custT="1"/>
      <dgm:spPr/>
      <dgm:t>
        <a:bodyPr/>
        <a:lstStyle/>
        <a:p>
          <a:r>
            <a:rPr lang="lv-LV" sz="1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plānotie rezultāti</a:t>
          </a:r>
          <a:endParaRPr lang="en-GB" sz="14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264C9FB-9178-483C-A9AD-0D4F9F406626}" type="parTrans" cxnId="{C4BE721A-2488-4178-AD19-8ECD7E96F21F}">
      <dgm:prSet/>
      <dgm:spPr/>
      <dgm:t>
        <a:bodyPr/>
        <a:lstStyle/>
        <a:p>
          <a:endParaRPr lang="en-GB"/>
        </a:p>
      </dgm:t>
    </dgm:pt>
    <dgm:pt modelId="{08C379A7-563E-44B5-8193-386D6C0C8647}" type="sibTrans" cxnId="{C4BE721A-2488-4178-AD19-8ECD7E96F21F}">
      <dgm:prSet/>
      <dgm:spPr/>
      <dgm:t>
        <a:bodyPr/>
        <a:lstStyle/>
        <a:p>
          <a:endParaRPr lang="en-GB"/>
        </a:p>
      </dgm:t>
    </dgm:pt>
    <dgm:pt modelId="{3C6B30D4-643B-4895-BDBE-985BBF4BF3D5}">
      <dgm:prSet phldrT="[Text]"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	 saņēmuši ALTUM vai komercbankas vērtējumu (pretendē uz aizdevumu), taču trūkst nodrošinājuma</a:t>
          </a:r>
          <a:endParaRPr lang="en-GB" sz="13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E95AAEB9-66F3-4D8C-8840-F1DA3C8D6DFB}" type="parTrans" cxnId="{96642237-CCFE-490F-9CE1-0C2C8771F371}">
      <dgm:prSet/>
      <dgm:spPr/>
      <dgm:t>
        <a:bodyPr/>
        <a:lstStyle/>
        <a:p>
          <a:endParaRPr lang="en-GB"/>
        </a:p>
      </dgm:t>
    </dgm:pt>
    <dgm:pt modelId="{70772825-4079-411C-BCBB-7CEEB3E3A33E}" type="sibTrans" cxnId="{96642237-CCFE-490F-9CE1-0C2C8771F371}">
      <dgm:prSet/>
      <dgm:spPr/>
      <dgm:t>
        <a:bodyPr/>
        <a:lstStyle/>
        <a:p>
          <a:endParaRPr lang="en-GB"/>
        </a:p>
      </dgm:t>
    </dgm:pt>
    <dgm:pt modelId="{A907D92B-F5AF-4036-B161-AE146962E802}">
      <dgm:prSet phldrT="[Text]" custT="1"/>
      <dgm:spPr/>
      <dgm:t>
        <a:bodyPr/>
        <a:lstStyle/>
        <a:p>
          <a:pPr marL="114300" indent="0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lv-LV" sz="13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	sniedz daļēju nodrošinājumu, kur pašvaldība sniedz nodrošinājumu (galvojumu) par trūkstošo daļu</a:t>
          </a:r>
          <a:endParaRPr lang="en-GB" sz="1300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954F518D-9940-4881-BBAA-A083FEF9B89D}" type="parTrans" cxnId="{59C9311E-C420-474E-89A5-A339C13A3357}">
      <dgm:prSet/>
      <dgm:spPr/>
      <dgm:t>
        <a:bodyPr/>
        <a:lstStyle/>
        <a:p>
          <a:endParaRPr lang="en-GB"/>
        </a:p>
      </dgm:t>
    </dgm:pt>
    <dgm:pt modelId="{D2456204-2DA3-4886-B036-3282881CC87F}" type="sibTrans" cxnId="{59C9311E-C420-474E-89A5-A339C13A3357}">
      <dgm:prSet/>
      <dgm:spPr/>
      <dgm:t>
        <a:bodyPr/>
        <a:lstStyle/>
        <a:p>
          <a:endParaRPr lang="en-GB"/>
        </a:p>
      </dgm:t>
    </dgm:pt>
    <dgm:pt modelId="{8F74E0E8-C39F-400E-969B-B6E1DC2BA9B0}" type="pres">
      <dgm:prSet presAssocID="{D0471E6B-29A8-4B50-A75D-7124B420D58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13CB10A-AD91-4854-91D9-96100BF498B9}" type="pres">
      <dgm:prSet presAssocID="{D0471E6B-29A8-4B50-A75D-7124B420D589}" presName="tSp" presStyleCnt="0"/>
      <dgm:spPr/>
    </dgm:pt>
    <dgm:pt modelId="{761AC1C8-FB9C-48A9-A248-B6D951EBDE29}" type="pres">
      <dgm:prSet presAssocID="{D0471E6B-29A8-4B50-A75D-7124B420D589}" presName="bSp" presStyleCnt="0"/>
      <dgm:spPr/>
    </dgm:pt>
    <dgm:pt modelId="{D2D371CE-C829-4710-AB55-0897355AAEEA}" type="pres">
      <dgm:prSet presAssocID="{D0471E6B-29A8-4B50-A75D-7124B420D589}" presName="process" presStyleCnt="0"/>
      <dgm:spPr/>
    </dgm:pt>
    <dgm:pt modelId="{A7771BC6-CE3B-4F7D-B957-006303BEBED6}" type="pres">
      <dgm:prSet presAssocID="{E9DE36C4-BD94-475B-9BA8-3B270D1082AA}" presName="composite1" presStyleCnt="0"/>
      <dgm:spPr/>
    </dgm:pt>
    <dgm:pt modelId="{E34995BC-EAD9-4B8F-A690-1236E244C38E}" type="pres">
      <dgm:prSet presAssocID="{E9DE36C4-BD94-475B-9BA8-3B270D1082AA}" presName="dummyNode1" presStyleLbl="node1" presStyleIdx="0" presStyleCnt="3"/>
      <dgm:spPr/>
    </dgm:pt>
    <dgm:pt modelId="{D91D2D10-60AB-47C7-81BA-87F79A7D4662}" type="pres">
      <dgm:prSet presAssocID="{E9DE36C4-BD94-475B-9BA8-3B270D1082AA}" presName="childNode1" presStyleLbl="bgAcc1" presStyleIdx="0" presStyleCnt="3" custScaleX="116953" custScaleY="282860" custLinFactNeighborX="-123" custLinFactNeighborY="-397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E143142-E821-4FDA-A7EE-3EF4DBC960AD}" type="pres">
      <dgm:prSet presAssocID="{E9DE36C4-BD94-475B-9BA8-3B270D1082AA}" presName="childNode1tx" presStyleLbl="b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A39622BA-E273-440E-B384-91BA403D506A}" type="pres">
      <dgm:prSet presAssocID="{E9DE36C4-BD94-475B-9BA8-3B270D1082AA}" presName="parentNode1" presStyleLbl="node1" presStyleIdx="0" presStyleCnt="3" custLinFactY="53740" custLinFactNeighborX="-12108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F43E3-A885-45D2-9B84-CAB74A5A19AC}" type="pres">
      <dgm:prSet presAssocID="{E9DE36C4-BD94-475B-9BA8-3B270D1082AA}" presName="connSite1" presStyleCnt="0"/>
      <dgm:spPr/>
    </dgm:pt>
    <dgm:pt modelId="{B28C5B69-D160-4075-B1A1-EDA8100D1079}" type="pres">
      <dgm:prSet presAssocID="{7AD0FBCA-4005-49C0-B17D-871EDA9B8B34}" presName="Name9" presStyleLbl="sibTrans2D1" presStyleIdx="0" presStyleCnt="2" custAng="1560295" custScaleX="94376" custLinFactNeighborX="36432" custLinFactNeighborY="1109"/>
      <dgm:spPr/>
      <dgm:t>
        <a:bodyPr/>
        <a:lstStyle/>
        <a:p>
          <a:endParaRPr lang="en-US"/>
        </a:p>
      </dgm:t>
    </dgm:pt>
    <dgm:pt modelId="{EF6D36B0-5032-4F8F-A189-59B3531EC5DE}" type="pres">
      <dgm:prSet presAssocID="{EB27E4D0-4F10-4011-A3AD-012B8F29AF74}" presName="composite2" presStyleCnt="0"/>
      <dgm:spPr/>
    </dgm:pt>
    <dgm:pt modelId="{B703A572-9657-4183-8B8E-825165D47084}" type="pres">
      <dgm:prSet presAssocID="{EB27E4D0-4F10-4011-A3AD-012B8F29AF74}" presName="dummyNode2" presStyleLbl="node1" presStyleIdx="0" presStyleCnt="3"/>
      <dgm:spPr/>
    </dgm:pt>
    <dgm:pt modelId="{E16B98E9-FE12-48A2-85CF-3810977A9168}" type="pres">
      <dgm:prSet presAssocID="{EB27E4D0-4F10-4011-A3AD-012B8F29AF74}" presName="childNode2" presStyleLbl="bgAcc1" presStyleIdx="1" presStyleCnt="3" custScaleX="136514" custScaleY="194217" custLinFactNeighborX="-9613" custLinFactNeighborY="-21332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F97A8988-FD1E-4CD4-AB91-762900E2593A}" type="pres">
      <dgm:prSet presAssocID="{EB27E4D0-4F10-4011-A3AD-012B8F29AF74}" presName="childNode2tx" presStyleLbl="b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7DE9552B-9904-461B-AC7B-8D2DAE34DA43}" type="pres">
      <dgm:prSet presAssocID="{EB27E4D0-4F10-4011-A3AD-012B8F29AF74}" presName="parentNode2" presStyleLbl="node1" presStyleIdx="1" presStyleCnt="3" custLinFactY="-18187" custLinFactNeighborX="-454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966030-FA69-4D3F-8AE5-7D2677877A77}" type="pres">
      <dgm:prSet presAssocID="{EB27E4D0-4F10-4011-A3AD-012B8F29AF74}" presName="connSite2" presStyleCnt="0"/>
      <dgm:spPr/>
    </dgm:pt>
    <dgm:pt modelId="{33D98A23-FCFF-4D02-8DE1-F8FE63572EA3}" type="pres">
      <dgm:prSet presAssocID="{A0E4C2B2-E438-4FEC-BEAA-E027B97CD5F5}" presName="Name18" presStyleLbl="sibTrans2D1" presStyleIdx="1" presStyleCnt="2" custAng="18841416" custScaleX="88873" custLinFactNeighborX="3503" custLinFactNeighborY="-11981"/>
      <dgm:spPr/>
      <dgm:t>
        <a:bodyPr/>
        <a:lstStyle/>
        <a:p>
          <a:endParaRPr lang="en-US"/>
        </a:p>
      </dgm:t>
    </dgm:pt>
    <dgm:pt modelId="{10D97F06-D8B7-4307-906B-B7AE99CA0420}" type="pres">
      <dgm:prSet presAssocID="{63996664-2D86-4921-994A-5C17B426F4FF}" presName="composite1" presStyleCnt="0"/>
      <dgm:spPr/>
    </dgm:pt>
    <dgm:pt modelId="{21801966-8A8C-4FA6-9586-BE7488BFB737}" type="pres">
      <dgm:prSet presAssocID="{63996664-2D86-4921-994A-5C17B426F4FF}" presName="dummyNode1" presStyleLbl="node1" presStyleIdx="1" presStyleCnt="3"/>
      <dgm:spPr/>
    </dgm:pt>
    <dgm:pt modelId="{9C8926AF-7180-454D-BEEC-405C9148001E}" type="pres">
      <dgm:prSet presAssocID="{63996664-2D86-4921-994A-5C17B426F4FF}" presName="childNode1" presStyleLbl="bgAcc1" presStyleIdx="2" presStyleCnt="3" custScaleX="167198" custScaleY="260376" custLinFactNeighborX="-18273" custLinFactNeighborY="-19210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823FF27-8066-431F-A2D6-79B4F174BF30}" type="pres">
      <dgm:prSet presAssocID="{63996664-2D86-4921-994A-5C17B426F4FF}" presName="childNode1tx" presStyleLbl="b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E76CD24-A44B-4855-ABA1-6608BE24F362}" type="pres">
      <dgm:prSet presAssocID="{63996664-2D86-4921-994A-5C17B426F4FF}" presName="parentNode1" presStyleLbl="node1" presStyleIdx="2" presStyleCnt="3" custScaleY="84858" custLinFactY="70201" custLinFactNeighborX="11059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70234E8-8645-4576-B74F-314D07BBAED8}" type="pres">
      <dgm:prSet presAssocID="{63996664-2D86-4921-994A-5C17B426F4FF}" presName="connSite1" presStyleCnt="0"/>
      <dgm:spPr/>
    </dgm:pt>
  </dgm:ptLst>
  <dgm:cxnLst>
    <dgm:cxn modelId="{6E6983F8-64D8-4F12-970E-ADA9CB629F9F}" srcId="{63996664-2D86-4921-994A-5C17B426F4FF}" destId="{CCC6B16A-02A2-4275-BE99-9C0E5D496667}" srcOrd="6" destOrd="0" parTransId="{0D59E835-07BB-4AC2-BF16-AAA82F5761C2}" sibTransId="{55792231-3807-4ADC-B806-8DB58FA99B3C}"/>
    <dgm:cxn modelId="{7FFD30D4-42FA-42B3-95BA-B059CE9EF1B6}" type="presOf" srcId="{E9DE36C4-BD94-475B-9BA8-3B270D1082AA}" destId="{A39622BA-E273-440E-B384-91BA403D506A}" srcOrd="0" destOrd="0" presId="urn:microsoft.com/office/officeart/2005/8/layout/hProcess4"/>
    <dgm:cxn modelId="{C3A19289-C6D1-41BB-B21F-025AE0D2E124}" type="presOf" srcId="{D8AC3E74-A863-416B-ABC4-9E4B1586DAFC}" destId="{D91D2D10-60AB-47C7-81BA-87F79A7D4662}" srcOrd="0" destOrd="2" presId="urn:microsoft.com/office/officeart/2005/8/layout/hProcess4"/>
    <dgm:cxn modelId="{80FD70A2-D068-4379-8EDD-EFBA477CA8A3}" type="presOf" srcId="{9CB3C4C1-E8A4-4311-8B1D-F995B1188D73}" destId="{D91D2D10-60AB-47C7-81BA-87F79A7D4662}" srcOrd="0" destOrd="0" presId="urn:microsoft.com/office/officeart/2005/8/layout/hProcess4"/>
    <dgm:cxn modelId="{14F1747F-56DD-470B-9516-383718CFD4E2}" srcId="{63996664-2D86-4921-994A-5C17B426F4FF}" destId="{D2227221-B65B-4583-9DFE-EF2670A56B96}" srcOrd="5" destOrd="0" parTransId="{F99A1EF7-D92D-41A8-877B-69D8E4EC3A66}" sibTransId="{F618574B-8C1A-4CE0-B0CF-568DC92C1529}"/>
    <dgm:cxn modelId="{96642237-CCFE-490F-9CE1-0C2C8771F371}" srcId="{1EEB9D9F-A362-4AFF-AB91-3C5482E2AFD0}" destId="{3C6B30D4-643B-4895-BDBE-985BBF4BF3D5}" srcOrd="0" destOrd="0" parTransId="{E95AAEB9-66F3-4D8C-8840-F1DA3C8D6DFB}" sibTransId="{70772825-4079-411C-BCBB-7CEEB3E3A33E}"/>
    <dgm:cxn modelId="{BFB4631C-E8FD-424A-A5DE-7ED0924A997C}" type="presOf" srcId="{684C9724-B450-4A44-A5B8-78A58CAFCC56}" destId="{F97A8988-FD1E-4CD4-AB91-762900E2593A}" srcOrd="1" destOrd="2" presId="urn:microsoft.com/office/officeart/2005/8/layout/hProcess4"/>
    <dgm:cxn modelId="{36461185-5D62-4659-A962-398879C93662}" type="presOf" srcId="{7B28ACD7-5551-441F-8002-BBD471AD1537}" destId="{B823FF27-8066-431F-A2D6-79B4F174BF30}" srcOrd="1" destOrd="3" presId="urn:microsoft.com/office/officeart/2005/8/layout/hProcess4"/>
    <dgm:cxn modelId="{A081FDFC-347E-4AD3-BFCD-A1EB5519BBB0}" type="presOf" srcId="{7B28ACD7-5551-441F-8002-BBD471AD1537}" destId="{9C8926AF-7180-454D-BEEC-405C9148001E}" srcOrd="0" destOrd="3" presId="urn:microsoft.com/office/officeart/2005/8/layout/hProcess4"/>
    <dgm:cxn modelId="{025C768B-CC9B-424C-9347-FDA10AC8313B}" type="presOf" srcId="{48B99F86-9CA7-4E87-A47B-D43DA22F2638}" destId="{9C8926AF-7180-454D-BEEC-405C9148001E}" srcOrd="0" destOrd="9" presId="urn:microsoft.com/office/officeart/2005/8/layout/hProcess4"/>
    <dgm:cxn modelId="{AE75377D-9912-4337-A270-ED7892718937}" type="presOf" srcId="{1EEB9D9F-A362-4AFF-AB91-3C5482E2AFD0}" destId="{9C8926AF-7180-454D-BEEC-405C9148001E}" srcOrd="0" destOrd="0" presId="urn:microsoft.com/office/officeart/2005/8/layout/hProcess4"/>
    <dgm:cxn modelId="{5DD9865D-79D0-4C11-A6B4-9F597BEBB2BC}" type="presOf" srcId="{CCC6B16A-02A2-4275-BE99-9C0E5D496667}" destId="{B823FF27-8066-431F-A2D6-79B4F174BF30}" srcOrd="1" destOrd="8" presId="urn:microsoft.com/office/officeart/2005/8/layout/hProcess4"/>
    <dgm:cxn modelId="{5CC3EBFA-FA4C-42F2-B866-0422D8D08509}" type="presOf" srcId="{B325A56E-AC95-4CC8-9F34-C80EA056E574}" destId="{D91D2D10-60AB-47C7-81BA-87F79A7D4662}" srcOrd="0" destOrd="5" presId="urn:microsoft.com/office/officeart/2005/8/layout/hProcess4"/>
    <dgm:cxn modelId="{3FA38204-8F19-4A0E-A5D1-B84D15D3762F}" type="presOf" srcId="{48B99F86-9CA7-4E87-A47B-D43DA22F2638}" destId="{B823FF27-8066-431F-A2D6-79B4F174BF30}" srcOrd="1" destOrd="9" presId="urn:microsoft.com/office/officeart/2005/8/layout/hProcess4"/>
    <dgm:cxn modelId="{71EC0F0F-7EF9-4D92-9E40-C3CC38F19948}" type="presOf" srcId="{57415354-B96B-42C5-9040-8C64EDA1D09F}" destId="{B823FF27-8066-431F-A2D6-79B4F174BF30}" srcOrd="1" destOrd="4" presId="urn:microsoft.com/office/officeart/2005/8/layout/hProcess4"/>
    <dgm:cxn modelId="{B32CBEAF-404C-41BA-82B7-455C76871DA1}" type="presOf" srcId="{EB27E4D0-4F10-4011-A3AD-012B8F29AF74}" destId="{7DE9552B-9904-461B-AC7B-8D2DAE34DA43}" srcOrd="0" destOrd="0" presId="urn:microsoft.com/office/officeart/2005/8/layout/hProcess4"/>
    <dgm:cxn modelId="{0B938F78-DBE8-42D1-A1EE-4E7B73CDCD5B}" type="presOf" srcId="{68F70E21-7A35-43AF-B94A-86DCB8B66875}" destId="{F97A8988-FD1E-4CD4-AB91-762900E2593A}" srcOrd="1" destOrd="1" presId="urn:microsoft.com/office/officeart/2005/8/layout/hProcess4"/>
    <dgm:cxn modelId="{933CC738-99BD-49F9-881E-4D71B7025687}" type="presOf" srcId="{A907D92B-F5AF-4036-B161-AE146962E802}" destId="{B823FF27-8066-431F-A2D6-79B4F174BF30}" srcOrd="1" destOrd="2" presId="urn:microsoft.com/office/officeart/2005/8/layout/hProcess4"/>
    <dgm:cxn modelId="{8D6E0DB8-6981-4C1A-961C-EC80B6C914DC}" type="presOf" srcId="{9D86729C-D2D4-46F0-AE57-6426179D31B6}" destId="{B823FF27-8066-431F-A2D6-79B4F174BF30}" srcOrd="1" destOrd="5" presId="urn:microsoft.com/office/officeart/2005/8/layout/hProcess4"/>
    <dgm:cxn modelId="{70B4FF44-F689-4F98-8C03-E30C649AD75C}" srcId="{EB27E4D0-4F10-4011-A3AD-012B8F29AF74}" destId="{68F70E21-7A35-43AF-B94A-86DCB8B66875}" srcOrd="1" destOrd="0" parTransId="{F2ECDEDE-A8B8-462F-B51A-E42A2CA06FFF}" sibTransId="{2C18B96C-7957-4F13-AE52-11428370043C}"/>
    <dgm:cxn modelId="{EF3D7885-0525-45E2-9231-D34EE6C5AF74}" srcId="{EB27E4D0-4F10-4011-A3AD-012B8F29AF74}" destId="{58B0E3CD-7D88-4838-8B0B-C0EAFB120E49}" srcOrd="0" destOrd="0" parTransId="{3692BAF1-682F-4A80-98BC-681046950F4F}" sibTransId="{19C92E5C-6C5D-4693-A9E6-43DD7C523EDF}"/>
    <dgm:cxn modelId="{467D1ED4-3AF2-4B46-A744-1BB244F41ADC}" type="presOf" srcId="{1EEB9D9F-A362-4AFF-AB91-3C5482E2AFD0}" destId="{B823FF27-8066-431F-A2D6-79B4F174BF30}" srcOrd="1" destOrd="0" presId="urn:microsoft.com/office/officeart/2005/8/layout/hProcess4"/>
    <dgm:cxn modelId="{237987E1-7B84-40B0-B56E-3F2B48BCE442}" type="presOf" srcId="{7AD0FBCA-4005-49C0-B17D-871EDA9B8B34}" destId="{B28C5B69-D160-4075-B1A1-EDA8100D1079}" srcOrd="0" destOrd="0" presId="urn:microsoft.com/office/officeart/2005/8/layout/hProcess4"/>
    <dgm:cxn modelId="{76EB6BA8-0D56-469E-B2C8-939500B0D3E7}" type="presOf" srcId="{63996664-2D86-4921-994A-5C17B426F4FF}" destId="{8E76CD24-A44B-4855-ABA1-6608BE24F362}" srcOrd="0" destOrd="0" presId="urn:microsoft.com/office/officeart/2005/8/layout/hProcess4"/>
    <dgm:cxn modelId="{887CFBAA-1256-461F-A101-AE1E25F12F24}" srcId="{E9DE36C4-BD94-475B-9BA8-3B270D1082AA}" destId="{B325A56E-AC95-4CC8-9F34-C80EA056E574}" srcOrd="3" destOrd="0" parTransId="{EE29F663-177F-44ED-900D-B23525BFF36B}" sibTransId="{679E13F1-06DA-4769-8440-510FE5D26156}"/>
    <dgm:cxn modelId="{E2BE96E6-EB23-40D8-A3B0-588815438E57}" srcId="{63996664-2D86-4921-994A-5C17B426F4FF}" destId="{57415354-B96B-42C5-9040-8C64EDA1D09F}" srcOrd="2" destOrd="0" parTransId="{C8904E90-B876-4CEC-BD86-F813FE39F0AB}" sibTransId="{DB6C6FB2-4E9D-403C-B3EA-37D732EED98E}"/>
    <dgm:cxn modelId="{E31D146D-51C7-43FB-BC87-9959607879A5}" type="presOf" srcId="{D2227221-B65B-4583-9DFE-EF2670A56B96}" destId="{B823FF27-8066-431F-A2D6-79B4F174BF30}" srcOrd="1" destOrd="7" presId="urn:microsoft.com/office/officeart/2005/8/layout/hProcess4"/>
    <dgm:cxn modelId="{1586EC63-9A74-4923-AD8C-3C2E2AF61083}" type="presOf" srcId="{3C6B30D4-643B-4895-BDBE-985BBF4BF3D5}" destId="{9C8926AF-7180-454D-BEEC-405C9148001E}" srcOrd="0" destOrd="1" presId="urn:microsoft.com/office/officeart/2005/8/layout/hProcess4"/>
    <dgm:cxn modelId="{BCB6B24B-5160-471B-8AF6-373B12A5C68C}" srcId="{63996664-2D86-4921-994A-5C17B426F4FF}" destId="{9D86729C-D2D4-46F0-AE57-6426179D31B6}" srcOrd="3" destOrd="0" parTransId="{C74A153A-990B-4824-A3AC-0E621EF124E9}" sibTransId="{06F7E96E-39AC-4348-A9ED-D7A591087C04}"/>
    <dgm:cxn modelId="{345B4182-AE31-45AF-B122-123CA192F98A}" type="presOf" srcId="{CCC6B16A-02A2-4275-BE99-9C0E5D496667}" destId="{9C8926AF-7180-454D-BEEC-405C9148001E}" srcOrd="0" destOrd="8" presId="urn:microsoft.com/office/officeart/2005/8/layout/hProcess4"/>
    <dgm:cxn modelId="{7C17B724-9FAB-4F2C-B03E-F1E5B3646127}" type="presOf" srcId="{00268043-5E60-4CF0-802C-EAD98280FA85}" destId="{1E143142-E821-4FDA-A7EE-3EF4DBC960AD}" srcOrd="1" destOrd="6" presId="urn:microsoft.com/office/officeart/2005/8/layout/hProcess4"/>
    <dgm:cxn modelId="{5F37F529-6DA1-4EF2-A777-F9F45ACF5AC5}" type="presOf" srcId="{D0471E6B-29A8-4B50-A75D-7124B420D589}" destId="{8F74E0E8-C39F-400E-969B-B6E1DC2BA9B0}" srcOrd="0" destOrd="0" presId="urn:microsoft.com/office/officeart/2005/8/layout/hProcess4"/>
    <dgm:cxn modelId="{0FA90E3E-226C-4408-A28F-A9906673533C}" srcId="{D0471E6B-29A8-4B50-A75D-7124B420D589}" destId="{63996664-2D86-4921-994A-5C17B426F4FF}" srcOrd="2" destOrd="0" parTransId="{E7D07AC7-9EDC-47C1-81E5-D85E0B168A80}" sibTransId="{51BAC043-272B-43A8-86B9-B16800A80600}"/>
    <dgm:cxn modelId="{0C8EF6CD-448E-4E6B-9547-C011B01862F4}" type="presOf" srcId="{A907D92B-F5AF-4036-B161-AE146962E802}" destId="{9C8926AF-7180-454D-BEEC-405C9148001E}" srcOrd="0" destOrd="2" presId="urn:microsoft.com/office/officeart/2005/8/layout/hProcess4"/>
    <dgm:cxn modelId="{5DA06554-FE70-4EF2-B424-002409FEA0F2}" type="presOf" srcId="{A0E4C2B2-E438-4FEC-BEAA-E027B97CD5F5}" destId="{33D98A23-FCFF-4D02-8DE1-F8FE63572EA3}" srcOrd="0" destOrd="0" presId="urn:microsoft.com/office/officeart/2005/8/layout/hProcess4"/>
    <dgm:cxn modelId="{CE4F052D-16A1-49D5-84EF-7D75635A49E7}" type="presOf" srcId="{B325A56E-AC95-4CC8-9F34-C80EA056E574}" destId="{1E143142-E821-4FDA-A7EE-3EF4DBC960AD}" srcOrd="1" destOrd="5" presId="urn:microsoft.com/office/officeart/2005/8/layout/hProcess4"/>
    <dgm:cxn modelId="{0EFACE94-C7DA-48A2-99AF-2692CC50F5E1}" type="presOf" srcId="{58B0E3CD-7D88-4838-8B0B-C0EAFB120E49}" destId="{F97A8988-FD1E-4CD4-AB91-762900E2593A}" srcOrd="1" destOrd="0" presId="urn:microsoft.com/office/officeart/2005/8/layout/hProcess4"/>
    <dgm:cxn modelId="{A67EB491-9BE2-4F43-8189-9F67C980DBAC}" type="presOf" srcId="{9D86729C-D2D4-46F0-AE57-6426179D31B6}" destId="{9C8926AF-7180-454D-BEEC-405C9148001E}" srcOrd="0" destOrd="5" presId="urn:microsoft.com/office/officeart/2005/8/layout/hProcess4"/>
    <dgm:cxn modelId="{A40C4F84-9E7C-425F-8C1C-C19ECF53B813}" type="presOf" srcId="{4D115054-08C3-4355-9399-6C4AD651CC1C}" destId="{D91D2D10-60AB-47C7-81BA-87F79A7D4662}" srcOrd="0" destOrd="4" presId="urn:microsoft.com/office/officeart/2005/8/layout/hProcess4"/>
    <dgm:cxn modelId="{138E1E63-6136-400F-96EC-018E59732232}" type="presOf" srcId="{4D115054-08C3-4355-9399-6C4AD651CC1C}" destId="{1E143142-E821-4FDA-A7EE-3EF4DBC960AD}" srcOrd="1" destOrd="4" presId="urn:microsoft.com/office/officeart/2005/8/layout/hProcess4"/>
    <dgm:cxn modelId="{8B8E8D04-A7DC-4FE8-8189-2C49F4DB02F1}" type="presOf" srcId="{684C9724-B450-4A44-A5B8-78A58CAFCC56}" destId="{E16B98E9-FE12-48A2-85CF-3810977A9168}" srcOrd="0" destOrd="2" presId="urn:microsoft.com/office/officeart/2005/8/layout/hProcess4"/>
    <dgm:cxn modelId="{353F8F01-5934-48C2-860F-FD90DAE44BAC}" type="presOf" srcId="{93C34FC5-A174-4532-AABC-F53F9DFB6394}" destId="{1E143142-E821-4FDA-A7EE-3EF4DBC960AD}" srcOrd="1" destOrd="3" presId="urn:microsoft.com/office/officeart/2005/8/layout/hProcess4"/>
    <dgm:cxn modelId="{A401F16F-88EB-48C2-A910-2340131F09CA}" srcId="{E9DE36C4-BD94-475B-9BA8-3B270D1082AA}" destId="{D8AC3E74-A863-416B-ABC4-9E4B1586DAFC}" srcOrd="2" destOrd="0" parTransId="{7F33146D-8F4D-459C-8CF4-ABD72E78C2BA}" sibTransId="{FA343000-9DD0-4B1E-9810-DFC0F882198D}"/>
    <dgm:cxn modelId="{BEFA51E6-0045-4390-B325-909F36C15233}" type="presOf" srcId="{93C34FC5-A174-4532-AABC-F53F9DFB6394}" destId="{D91D2D10-60AB-47C7-81BA-87F79A7D4662}" srcOrd="0" destOrd="3" presId="urn:microsoft.com/office/officeart/2005/8/layout/hProcess4"/>
    <dgm:cxn modelId="{1864DD26-1E24-46F5-BDB7-3196841CFD78}" type="presOf" srcId="{5224DEB8-AA27-4AAE-8375-BE7DF67413A6}" destId="{1E143142-E821-4FDA-A7EE-3EF4DBC960AD}" srcOrd="1" destOrd="1" presId="urn:microsoft.com/office/officeart/2005/8/layout/hProcess4"/>
    <dgm:cxn modelId="{C01DC947-7F04-4E88-A17D-BD7AE8B8DF58}" srcId="{63996664-2D86-4921-994A-5C17B426F4FF}" destId="{48B99F86-9CA7-4E87-A47B-D43DA22F2638}" srcOrd="7" destOrd="0" parTransId="{BB4A1D80-920B-4830-9BA3-5400B01E2A01}" sibTransId="{8F0B1FA3-CFA0-4202-9E3C-8206C2A13F13}"/>
    <dgm:cxn modelId="{8FA23307-4841-4C3C-B051-31D251FB8951}" srcId="{D0471E6B-29A8-4B50-A75D-7124B420D589}" destId="{E9DE36C4-BD94-475B-9BA8-3B270D1082AA}" srcOrd="0" destOrd="0" parTransId="{A9818B27-AE2A-46E2-B3F6-80065A230476}" sibTransId="{7AD0FBCA-4005-49C0-B17D-871EDA9B8B34}"/>
    <dgm:cxn modelId="{12344BA3-F6C7-4CCF-964C-217998E5FF60}" type="presOf" srcId="{D8AC3E74-A863-416B-ABC4-9E4B1586DAFC}" destId="{1E143142-E821-4FDA-A7EE-3EF4DBC960AD}" srcOrd="1" destOrd="2" presId="urn:microsoft.com/office/officeart/2005/8/layout/hProcess4"/>
    <dgm:cxn modelId="{9ED7FFDF-25D4-4524-8CBF-587C42802D60}" type="presOf" srcId="{58B0E3CD-7D88-4838-8B0B-C0EAFB120E49}" destId="{E16B98E9-FE12-48A2-85CF-3810977A9168}" srcOrd="0" destOrd="0" presId="urn:microsoft.com/office/officeart/2005/8/layout/hProcess4"/>
    <dgm:cxn modelId="{2AE5D9D1-8063-4342-BCDB-C7D3C1E48C61}" srcId="{63996664-2D86-4921-994A-5C17B426F4FF}" destId="{1EEB9D9F-A362-4AFF-AB91-3C5482E2AFD0}" srcOrd="0" destOrd="0" parTransId="{74037A9A-5A8C-4260-85D0-4683E58CC213}" sibTransId="{2A5488BE-E73C-4FA0-8963-C65D9D36CB50}"/>
    <dgm:cxn modelId="{4C792864-F827-4FF1-9817-0EB874E4D584}" srcId="{D0471E6B-29A8-4B50-A75D-7124B420D589}" destId="{EB27E4D0-4F10-4011-A3AD-012B8F29AF74}" srcOrd="1" destOrd="0" parTransId="{60509FAA-B42D-491C-A4DA-6788D58BEF41}" sibTransId="{A0E4C2B2-E438-4FEC-BEAA-E027B97CD5F5}"/>
    <dgm:cxn modelId="{2071C373-7045-4C57-97F4-E600F41B2249}" type="presOf" srcId="{3C6B30D4-643B-4895-BDBE-985BBF4BF3D5}" destId="{B823FF27-8066-431F-A2D6-79B4F174BF30}" srcOrd="1" destOrd="1" presId="urn:microsoft.com/office/officeart/2005/8/layout/hProcess4"/>
    <dgm:cxn modelId="{8776FFBC-40F1-400A-92B6-AEE63EACDB1E}" type="presOf" srcId="{792B86CD-6E2B-4ED3-B390-6DBF25C83658}" destId="{9C8926AF-7180-454D-BEEC-405C9148001E}" srcOrd="0" destOrd="6" presId="urn:microsoft.com/office/officeart/2005/8/layout/hProcess4"/>
    <dgm:cxn modelId="{062825F4-5B76-4417-815B-9A5C8F067BF1}" srcId="{63996664-2D86-4921-994A-5C17B426F4FF}" destId="{7B28ACD7-5551-441F-8002-BBD471AD1537}" srcOrd="1" destOrd="0" parTransId="{BAACD684-C93C-4F2F-9CE0-703817743EBA}" sibTransId="{2EFA52E4-CD02-4C17-8A4A-45DBAE812DC9}"/>
    <dgm:cxn modelId="{781A9660-59A5-43D2-A2D0-B2114864B19A}" srcId="{E9DE36C4-BD94-475B-9BA8-3B270D1082AA}" destId="{9CB3C4C1-E8A4-4311-8B1D-F995B1188D73}" srcOrd="0" destOrd="0" parTransId="{6AEAE215-27D1-4FF0-8722-460D87A1AB0B}" sibTransId="{94A2DAD9-F556-404F-A462-0AE0C10D3B28}"/>
    <dgm:cxn modelId="{1C922126-AA6F-490F-82EC-D4548C1F43A2}" srcId="{E9DE36C4-BD94-475B-9BA8-3B270D1082AA}" destId="{5224DEB8-AA27-4AAE-8375-BE7DF67413A6}" srcOrd="1" destOrd="0" parTransId="{54D49E68-0B6C-4CB3-BDE8-774D54EA0678}" sibTransId="{4319AC28-E9D9-496F-AAAE-1F545BBC1118}"/>
    <dgm:cxn modelId="{59C9311E-C420-474E-89A5-A339C13A3357}" srcId="{1EEB9D9F-A362-4AFF-AB91-3C5482E2AFD0}" destId="{A907D92B-F5AF-4036-B161-AE146962E802}" srcOrd="1" destOrd="0" parTransId="{954F518D-9940-4881-BBAA-A083FEF9B89D}" sibTransId="{D2456204-2DA3-4886-B036-3282881CC87F}"/>
    <dgm:cxn modelId="{4508A4EE-AF77-47B8-9B95-74E780DE668B}" srcId="{E9DE36C4-BD94-475B-9BA8-3B270D1082AA}" destId="{00268043-5E60-4CF0-802C-EAD98280FA85}" srcOrd="4" destOrd="0" parTransId="{6D184657-ECB1-44FD-8167-2EA5A02DEB53}" sibTransId="{999493AF-47E4-4F97-9EFE-66E564FD959E}"/>
    <dgm:cxn modelId="{9E56456D-EF04-44D0-AB61-1FE32E775398}" srcId="{63996664-2D86-4921-994A-5C17B426F4FF}" destId="{792B86CD-6E2B-4ED3-B390-6DBF25C83658}" srcOrd="4" destOrd="0" parTransId="{A0678701-E5C0-44C4-9126-85C0AD078D02}" sibTransId="{EE7FBB8D-4C08-46E5-8384-909026D635E7}"/>
    <dgm:cxn modelId="{E4261F33-52C8-4CE1-A418-ECE04C0ECE7A}" srcId="{D8AC3E74-A863-416B-ABC4-9E4B1586DAFC}" destId="{93C34FC5-A174-4532-AABC-F53F9DFB6394}" srcOrd="0" destOrd="0" parTransId="{A56632A8-C393-405A-9B18-2A7F6E6B7C33}" sibTransId="{403A757F-FA6E-4812-B9A4-8616F67B348F}"/>
    <dgm:cxn modelId="{FD2FE076-1AFC-4A8B-9079-2294C8E97EC4}" type="presOf" srcId="{9CB3C4C1-E8A4-4311-8B1D-F995B1188D73}" destId="{1E143142-E821-4FDA-A7EE-3EF4DBC960AD}" srcOrd="1" destOrd="0" presId="urn:microsoft.com/office/officeart/2005/8/layout/hProcess4"/>
    <dgm:cxn modelId="{C4BE721A-2488-4178-AD19-8ECD7E96F21F}" srcId="{D8AC3E74-A863-416B-ABC4-9E4B1586DAFC}" destId="{4D115054-08C3-4355-9399-6C4AD651CC1C}" srcOrd="1" destOrd="0" parTransId="{7264C9FB-9178-483C-A9AD-0D4F9F406626}" sibTransId="{08C379A7-563E-44B5-8193-386D6C0C8647}"/>
    <dgm:cxn modelId="{E40C7A9B-1E39-4EA8-B03F-CC552EFD9D23}" type="presOf" srcId="{D2227221-B65B-4583-9DFE-EF2670A56B96}" destId="{9C8926AF-7180-454D-BEEC-405C9148001E}" srcOrd="0" destOrd="7" presId="urn:microsoft.com/office/officeart/2005/8/layout/hProcess4"/>
    <dgm:cxn modelId="{86DED377-567C-4A3A-A110-AFE740888802}" type="presOf" srcId="{57415354-B96B-42C5-9040-8C64EDA1D09F}" destId="{9C8926AF-7180-454D-BEEC-405C9148001E}" srcOrd="0" destOrd="4" presId="urn:microsoft.com/office/officeart/2005/8/layout/hProcess4"/>
    <dgm:cxn modelId="{50B3EC97-8786-4FA0-A3B4-807872065037}" type="presOf" srcId="{792B86CD-6E2B-4ED3-B390-6DBF25C83658}" destId="{B823FF27-8066-431F-A2D6-79B4F174BF30}" srcOrd="1" destOrd="6" presId="urn:microsoft.com/office/officeart/2005/8/layout/hProcess4"/>
    <dgm:cxn modelId="{83A8535B-D23F-4D3D-8F88-6D03734DB815}" type="presOf" srcId="{68F70E21-7A35-43AF-B94A-86DCB8B66875}" destId="{E16B98E9-FE12-48A2-85CF-3810977A9168}" srcOrd="0" destOrd="1" presId="urn:microsoft.com/office/officeart/2005/8/layout/hProcess4"/>
    <dgm:cxn modelId="{031A90A7-A908-4867-8EFE-B09ADDA78B9C}" type="presOf" srcId="{5224DEB8-AA27-4AAE-8375-BE7DF67413A6}" destId="{D91D2D10-60AB-47C7-81BA-87F79A7D4662}" srcOrd="0" destOrd="1" presId="urn:microsoft.com/office/officeart/2005/8/layout/hProcess4"/>
    <dgm:cxn modelId="{15578199-D3D0-4A9C-ADF6-A80864EDC4EF}" type="presOf" srcId="{00268043-5E60-4CF0-802C-EAD98280FA85}" destId="{D91D2D10-60AB-47C7-81BA-87F79A7D4662}" srcOrd="0" destOrd="6" presId="urn:microsoft.com/office/officeart/2005/8/layout/hProcess4"/>
    <dgm:cxn modelId="{34838E80-09C4-4F9A-A4C7-0FE347A743E5}" srcId="{EB27E4D0-4F10-4011-A3AD-012B8F29AF74}" destId="{684C9724-B450-4A44-A5B8-78A58CAFCC56}" srcOrd="2" destOrd="0" parTransId="{96ED3905-43DD-4EC4-91FA-BBB4BEA5DCCE}" sibTransId="{381CD9B8-A6DD-4F7C-A5B6-B40145EA7499}"/>
    <dgm:cxn modelId="{FAD2DFDF-48D9-4A96-9C04-D20795B25EAB}" type="presParOf" srcId="{8F74E0E8-C39F-400E-969B-B6E1DC2BA9B0}" destId="{E13CB10A-AD91-4854-91D9-96100BF498B9}" srcOrd="0" destOrd="0" presId="urn:microsoft.com/office/officeart/2005/8/layout/hProcess4"/>
    <dgm:cxn modelId="{0552BC7B-D85D-4536-A746-5006F40F0E42}" type="presParOf" srcId="{8F74E0E8-C39F-400E-969B-B6E1DC2BA9B0}" destId="{761AC1C8-FB9C-48A9-A248-B6D951EBDE29}" srcOrd="1" destOrd="0" presId="urn:microsoft.com/office/officeart/2005/8/layout/hProcess4"/>
    <dgm:cxn modelId="{E01EAC24-772C-4441-830A-B62819C7F4C8}" type="presParOf" srcId="{8F74E0E8-C39F-400E-969B-B6E1DC2BA9B0}" destId="{D2D371CE-C829-4710-AB55-0897355AAEEA}" srcOrd="2" destOrd="0" presId="urn:microsoft.com/office/officeart/2005/8/layout/hProcess4"/>
    <dgm:cxn modelId="{E11A791D-FE79-4C08-858F-D6F313C1E517}" type="presParOf" srcId="{D2D371CE-C829-4710-AB55-0897355AAEEA}" destId="{A7771BC6-CE3B-4F7D-B957-006303BEBED6}" srcOrd="0" destOrd="0" presId="urn:microsoft.com/office/officeart/2005/8/layout/hProcess4"/>
    <dgm:cxn modelId="{BFCA8D02-E098-4548-9302-036BD38606D2}" type="presParOf" srcId="{A7771BC6-CE3B-4F7D-B957-006303BEBED6}" destId="{E34995BC-EAD9-4B8F-A690-1236E244C38E}" srcOrd="0" destOrd="0" presId="urn:microsoft.com/office/officeart/2005/8/layout/hProcess4"/>
    <dgm:cxn modelId="{502C95BD-69B0-464E-9A58-33FFFB292B67}" type="presParOf" srcId="{A7771BC6-CE3B-4F7D-B957-006303BEBED6}" destId="{D91D2D10-60AB-47C7-81BA-87F79A7D4662}" srcOrd="1" destOrd="0" presId="urn:microsoft.com/office/officeart/2005/8/layout/hProcess4"/>
    <dgm:cxn modelId="{DDB79329-B18F-4616-B981-18FAFB8A977C}" type="presParOf" srcId="{A7771BC6-CE3B-4F7D-B957-006303BEBED6}" destId="{1E143142-E821-4FDA-A7EE-3EF4DBC960AD}" srcOrd="2" destOrd="0" presId="urn:microsoft.com/office/officeart/2005/8/layout/hProcess4"/>
    <dgm:cxn modelId="{90661848-BC8C-4118-9C40-79BA54C7B8EE}" type="presParOf" srcId="{A7771BC6-CE3B-4F7D-B957-006303BEBED6}" destId="{A39622BA-E273-440E-B384-91BA403D506A}" srcOrd="3" destOrd="0" presId="urn:microsoft.com/office/officeart/2005/8/layout/hProcess4"/>
    <dgm:cxn modelId="{B962BEDF-B02E-4C26-8CA3-77BCB01E8E53}" type="presParOf" srcId="{A7771BC6-CE3B-4F7D-B957-006303BEBED6}" destId="{00BF43E3-A885-45D2-9B84-CAB74A5A19AC}" srcOrd="4" destOrd="0" presId="urn:microsoft.com/office/officeart/2005/8/layout/hProcess4"/>
    <dgm:cxn modelId="{5FED90E9-66D1-4738-A485-AA9C18B8DF98}" type="presParOf" srcId="{D2D371CE-C829-4710-AB55-0897355AAEEA}" destId="{B28C5B69-D160-4075-B1A1-EDA8100D1079}" srcOrd="1" destOrd="0" presId="urn:microsoft.com/office/officeart/2005/8/layout/hProcess4"/>
    <dgm:cxn modelId="{023DF8CD-2C7C-4381-884A-B20CC42CE0CE}" type="presParOf" srcId="{D2D371CE-C829-4710-AB55-0897355AAEEA}" destId="{EF6D36B0-5032-4F8F-A189-59B3531EC5DE}" srcOrd="2" destOrd="0" presId="urn:microsoft.com/office/officeart/2005/8/layout/hProcess4"/>
    <dgm:cxn modelId="{7B65729D-F621-4A6A-AABC-3EEF3A7ACD69}" type="presParOf" srcId="{EF6D36B0-5032-4F8F-A189-59B3531EC5DE}" destId="{B703A572-9657-4183-8B8E-825165D47084}" srcOrd="0" destOrd="0" presId="urn:microsoft.com/office/officeart/2005/8/layout/hProcess4"/>
    <dgm:cxn modelId="{79F8D879-D830-4941-AB44-0502620743CC}" type="presParOf" srcId="{EF6D36B0-5032-4F8F-A189-59B3531EC5DE}" destId="{E16B98E9-FE12-48A2-85CF-3810977A9168}" srcOrd="1" destOrd="0" presId="urn:microsoft.com/office/officeart/2005/8/layout/hProcess4"/>
    <dgm:cxn modelId="{3D681AC6-0F56-4F73-9D0C-A8CED8CABE60}" type="presParOf" srcId="{EF6D36B0-5032-4F8F-A189-59B3531EC5DE}" destId="{F97A8988-FD1E-4CD4-AB91-762900E2593A}" srcOrd="2" destOrd="0" presId="urn:microsoft.com/office/officeart/2005/8/layout/hProcess4"/>
    <dgm:cxn modelId="{12AB964E-64E5-4A1B-A62F-222251137001}" type="presParOf" srcId="{EF6D36B0-5032-4F8F-A189-59B3531EC5DE}" destId="{7DE9552B-9904-461B-AC7B-8D2DAE34DA43}" srcOrd="3" destOrd="0" presId="urn:microsoft.com/office/officeart/2005/8/layout/hProcess4"/>
    <dgm:cxn modelId="{590DC6C3-485A-42A8-96A2-29D332D094D3}" type="presParOf" srcId="{EF6D36B0-5032-4F8F-A189-59B3531EC5DE}" destId="{A8966030-FA69-4D3F-8AE5-7D2677877A77}" srcOrd="4" destOrd="0" presId="urn:microsoft.com/office/officeart/2005/8/layout/hProcess4"/>
    <dgm:cxn modelId="{FB173C73-6261-41A3-BC16-6269DEBF7C69}" type="presParOf" srcId="{D2D371CE-C829-4710-AB55-0897355AAEEA}" destId="{33D98A23-FCFF-4D02-8DE1-F8FE63572EA3}" srcOrd="3" destOrd="0" presId="urn:microsoft.com/office/officeart/2005/8/layout/hProcess4"/>
    <dgm:cxn modelId="{9B47C96B-470D-4826-90FC-06373473630C}" type="presParOf" srcId="{D2D371CE-C829-4710-AB55-0897355AAEEA}" destId="{10D97F06-D8B7-4307-906B-B7AE99CA0420}" srcOrd="4" destOrd="0" presId="urn:microsoft.com/office/officeart/2005/8/layout/hProcess4"/>
    <dgm:cxn modelId="{EC22BE74-564C-4FCF-9592-1ADCCF350186}" type="presParOf" srcId="{10D97F06-D8B7-4307-906B-B7AE99CA0420}" destId="{21801966-8A8C-4FA6-9586-BE7488BFB737}" srcOrd="0" destOrd="0" presId="urn:microsoft.com/office/officeart/2005/8/layout/hProcess4"/>
    <dgm:cxn modelId="{AE5C6ACC-08D0-483E-9CDA-A01FAFA3D694}" type="presParOf" srcId="{10D97F06-D8B7-4307-906B-B7AE99CA0420}" destId="{9C8926AF-7180-454D-BEEC-405C9148001E}" srcOrd="1" destOrd="0" presId="urn:microsoft.com/office/officeart/2005/8/layout/hProcess4"/>
    <dgm:cxn modelId="{1E49AEE3-2C56-4C77-B96C-E9C281E59D8F}" type="presParOf" srcId="{10D97F06-D8B7-4307-906B-B7AE99CA0420}" destId="{B823FF27-8066-431F-A2D6-79B4F174BF30}" srcOrd="2" destOrd="0" presId="urn:microsoft.com/office/officeart/2005/8/layout/hProcess4"/>
    <dgm:cxn modelId="{E78B13E6-6173-4063-B163-5E56815A46D0}" type="presParOf" srcId="{10D97F06-D8B7-4307-906B-B7AE99CA0420}" destId="{8E76CD24-A44B-4855-ABA1-6608BE24F362}" srcOrd="3" destOrd="0" presId="urn:microsoft.com/office/officeart/2005/8/layout/hProcess4"/>
    <dgm:cxn modelId="{D5171723-4BBB-47A1-8392-4D051C2B22A8}" type="presParOf" srcId="{10D97F06-D8B7-4307-906B-B7AE99CA0420}" destId="{C70234E8-8645-4576-B74F-314D07BBAED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B9CB92-0A69-45BF-99C9-6F19073269BF}">
      <dsp:nvSpPr>
        <dsp:cNvPr id="0" name=""/>
        <dsp:cNvSpPr/>
      </dsp:nvSpPr>
      <dsp:spPr>
        <a:xfrm>
          <a:off x="3941" y="908330"/>
          <a:ext cx="1758737" cy="87936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b="1" kern="1200" dirty="0" smtClean="0"/>
            <a:t>Investīciju projekts</a:t>
          </a:r>
          <a:endParaRPr lang="en-US" sz="2100" b="1" kern="1200" dirty="0"/>
        </a:p>
      </dsp:txBody>
      <dsp:txXfrm>
        <a:off x="29697" y="934086"/>
        <a:ext cx="1707225" cy="827856"/>
      </dsp:txXfrm>
    </dsp:sp>
    <dsp:sp modelId="{DFA25299-8558-409C-A70A-D9C70AB3A4CF}">
      <dsp:nvSpPr>
        <dsp:cNvPr id="0" name=""/>
        <dsp:cNvSpPr/>
      </dsp:nvSpPr>
      <dsp:spPr>
        <a:xfrm rot="19457599">
          <a:off x="1681248" y="1065840"/>
          <a:ext cx="866356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866356" y="293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92767" y="1073537"/>
        <a:ext cx="43317" cy="43317"/>
      </dsp:txXfrm>
    </dsp:sp>
    <dsp:sp modelId="{47F4B11A-A6D7-42D3-A839-EC392E406523}">
      <dsp:nvSpPr>
        <dsp:cNvPr id="0" name=""/>
        <dsp:cNvSpPr/>
      </dsp:nvSpPr>
      <dsp:spPr>
        <a:xfrm>
          <a:off x="2466174" y="402693"/>
          <a:ext cx="1758737" cy="8793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b="1" kern="1200" dirty="0" smtClean="0"/>
            <a:t>Ieguldījumi</a:t>
          </a:r>
          <a:r>
            <a:rPr lang="lv-LV" sz="2100" kern="1200" dirty="0" smtClean="0"/>
            <a:t>  pamatlīdzekļos</a:t>
          </a:r>
          <a:endParaRPr lang="en-US" sz="2100" kern="1200" dirty="0"/>
        </a:p>
      </dsp:txBody>
      <dsp:txXfrm>
        <a:off x="2491930" y="428449"/>
        <a:ext cx="1707225" cy="827856"/>
      </dsp:txXfrm>
    </dsp:sp>
    <dsp:sp modelId="{5E2AA945-3895-4DA2-B050-7A81C68B31A3}">
      <dsp:nvSpPr>
        <dsp:cNvPr id="0" name=""/>
        <dsp:cNvSpPr/>
      </dsp:nvSpPr>
      <dsp:spPr>
        <a:xfrm>
          <a:off x="4224911" y="813021"/>
          <a:ext cx="703495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703495" y="2935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9071" y="824790"/>
        <a:ext cx="35174" cy="35174"/>
      </dsp:txXfrm>
    </dsp:sp>
    <dsp:sp modelId="{4C660E34-0005-4374-9E2A-7FDE7606A2E5}">
      <dsp:nvSpPr>
        <dsp:cNvPr id="0" name=""/>
        <dsp:cNvSpPr/>
      </dsp:nvSpPr>
      <dsp:spPr>
        <a:xfrm>
          <a:off x="4928406" y="402693"/>
          <a:ext cx="1758737" cy="8793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b="1" kern="1200" dirty="0" smtClean="0"/>
            <a:t>Atlaide</a:t>
          </a:r>
          <a:r>
            <a:rPr lang="lv-LV" sz="2100" kern="1200" dirty="0" smtClean="0"/>
            <a:t> 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kern="1200" dirty="0" smtClean="0"/>
            <a:t> UIN, NIN</a:t>
          </a:r>
          <a:endParaRPr lang="en-US" sz="2100" kern="1200" dirty="0"/>
        </a:p>
      </dsp:txBody>
      <dsp:txXfrm>
        <a:off x="4954162" y="428449"/>
        <a:ext cx="1707225" cy="827856"/>
      </dsp:txXfrm>
    </dsp:sp>
    <dsp:sp modelId="{B61704FB-B144-4353-9F48-4D0FEC8949E4}">
      <dsp:nvSpPr>
        <dsp:cNvPr id="0" name=""/>
        <dsp:cNvSpPr/>
      </dsp:nvSpPr>
      <dsp:spPr>
        <a:xfrm rot="2142401">
          <a:off x="1681248" y="1571477"/>
          <a:ext cx="866356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866356" y="29355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092767" y="1579174"/>
        <a:ext cx="43317" cy="43317"/>
      </dsp:txXfrm>
    </dsp:sp>
    <dsp:sp modelId="{909DD8EC-B260-491C-B037-EF077A14E6F3}">
      <dsp:nvSpPr>
        <dsp:cNvPr id="0" name=""/>
        <dsp:cNvSpPr/>
      </dsp:nvSpPr>
      <dsp:spPr>
        <a:xfrm>
          <a:off x="2466174" y="1413967"/>
          <a:ext cx="1758737" cy="87936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b="1" kern="1200" dirty="0" smtClean="0"/>
            <a:t>Ieguldījumi</a:t>
          </a:r>
          <a:r>
            <a:rPr lang="lv-LV" sz="2100" kern="1200" dirty="0" smtClean="0"/>
            <a:t>  atalgojumā</a:t>
          </a:r>
          <a:endParaRPr lang="en-US" sz="2100" kern="1200" dirty="0"/>
        </a:p>
      </dsp:txBody>
      <dsp:txXfrm>
        <a:off x="2491930" y="1439723"/>
        <a:ext cx="1707225" cy="827856"/>
      </dsp:txXfrm>
    </dsp:sp>
    <dsp:sp modelId="{B27CB89D-0421-4E0A-A151-8B7311DE13BA}">
      <dsp:nvSpPr>
        <dsp:cNvPr id="0" name=""/>
        <dsp:cNvSpPr/>
      </dsp:nvSpPr>
      <dsp:spPr>
        <a:xfrm>
          <a:off x="4224911" y="1824296"/>
          <a:ext cx="703495" cy="58710"/>
        </a:xfrm>
        <a:custGeom>
          <a:avLst/>
          <a:gdLst/>
          <a:ahLst/>
          <a:cxnLst/>
          <a:rect l="0" t="0" r="0" b="0"/>
          <a:pathLst>
            <a:path>
              <a:moveTo>
                <a:pt x="0" y="29355"/>
              </a:moveTo>
              <a:lnTo>
                <a:pt x="703495" y="29355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559071" y="1836064"/>
        <a:ext cx="35174" cy="35174"/>
      </dsp:txXfrm>
    </dsp:sp>
    <dsp:sp modelId="{3B9A1291-BC53-4EBD-A519-11E9AE8B712D}">
      <dsp:nvSpPr>
        <dsp:cNvPr id="0" name=""/>
        <dsp:cNvSpPr/>
      </dsp:nvSpPr>
      <dsp:spPr>
        <a:xfrm>
          <a:off x="4928406" y="1413967"/>
          <a:ext cx="1758737" cy="87936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b="1" kern="1200" dirty="0" smtClean="0"/>
            <a:t>Atlaide </a:t>
          </a:r>
          <a:r>
            <a:rPr lang="lv-LV" sz="2100" kern="1200" dirty="0" smtClean="0"/>
            <a:t> </a:t>
          </a:r>
        </a:p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lv-LV" sz="2100" kern="1200" dirty="0" smtClean="0"/>
            <a:t>UIN, NIN</a:t>
          </a:r>
          <a:endParaRPr lang="en-US" sz="2100" kern="1200" dirty="0"/>
        </a:p>
      </dsp:txBody>
      <dsp:txXfrm>
        <a:off x="4954162" y="1439723"/>
        <a:ext cx="1707225" cy="82785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F73659-621C-4C6B-A01B-B3C6177FB8EF}" type="datetimeFigureOut">
              <a:rPr lang="en-US" smtClean="0"/>
              <a:t>10/3/2017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E59FB-E231-47FC-BFA6-B05ACDCCBD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084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162DFB-2DF2-49DF-AB30-1B82DA14A74A}" type="datetimeFigureOut">
              <a:rPr lang="lv-LV"/>
              <a:pPr>
                <a:defRPr/>
              </a:pPr>
              <a:t>2017.10.03.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lv-LV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lv-LV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041611AF-D64A-4226-A96F-FB0A1712ABB7}" type="slidenum">
              <a:rPr lang="lv-LV" altLang="en-US"/>
              <a:pPr>
                <a:defRPr/>
              </a:pPr>
              <a:t>‹#›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8478460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683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382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4081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78013" algn="l" defTabSz="938213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348940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818729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8851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758305" algn="l" defTabSz="939575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285750" indent="-285750"/>
            <a:endParaRPr lang="en-US" altLang="en-US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68D24534-8136-45C0-9B78-B5FF3564B25E}" type="slidenum">
              <a:rPr lang="lv-LV" altLang="en-US" smtClean="0"/>
              <a:pPr/>
              <a:t>7</a:t>
            </a:fld>
            <a:endParaRPr lang="lv-LV" altLang="en-US" smtClean="0"/>
          </a:p>
        </p:txBody>
      </p:sp>
    </p:spTree>
    <p:extLst>
      <p:ext uri="{BB962C8B-B14F-4D97-AF65-F5344CB8AC3E}">
        <p14:creationId xmlns:p14="http://schemas.microsoft.com/office/powerpoint/2010/main" val="32465218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5287CC1-A0F7-4D55-9DD1-D5C6C25DB363}" type="slidenum">
              <a:rPr lang="lv-LV" altLang="en-US" smtClean="0"/>
              <a:pPr/>
              <a:t>8</a:t>
            </a:fld>
            <a:endParaRPr lang="lv-LV" altLang="en-US" smtClean="0"/>
          </a:p>
        </p:txBody>
      </p:sp>
    </p:spTree>
    <p:extLst>
      <p:ext uri="{BB962C8B-B14F-4D97-AF65-F5344CB8AC3E}">
        <p14:creationId xmlns:p14="http://schemas.microsoft.com/office/powerpoint/2010/main" val="26296683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fld id="{09DA0D32-1F66-4D2C-BFA1-6AF25F35A928}" type="slidenum">
              <a:rPr lang="lv-LV" altLang="en-US" smtClean="0"/>
              <a:pPr/>
              <a:t>11</a:t>
            </a:fld>
            <a:endParaRPr lang="lv-LV" altLang="en-US" smtClean="0"/>
          </a:p>
        </p:txBody>
      </p:sp>
    </p:spTree>
    <p:extLst>
      <p:ext uri="{BB962C8B-B14F-4D97-AF65-F5344CB8AC3E}">
        <p14:creationId xmlns:p14="http://schemas.microsoft.com/office/powerpoint/2010/main" val="759569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9644BC-1168-4781-8353-5CFB491E0BCC}" type="slidenum">
              <a:rPr lang="lv-LV" altLang="en-US" smtClean="0"/>
              <a:pPr>
                <a:defRPr/>
              </a:pPr>
              <a:t>15</a:t>
            </a:fld>
            <a:endParaRPr lang="lv-LV" altLang="en-US"/>
          </a:p>
        </p:txBody>
      </p:sp>
    </p:spTree>
    <p:extLst>
      <p:ext uri="{BB962C8B-B14F-4D97-AF65-F5344CB8AC3E}">
        <p14:creationId xmlns:p14="http://schemas.microsoft.com/office/powerpoint/2010/main" val="15432002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4724400"/>
            <a:ext cx="77724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7724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81000"/>
            <a:ext cx="6096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752600"/>
            <a:ext cx="6096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29E9C5-8B39-4643-9AC7-3CB70B82D6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657600"/>
            <a:ext cx="6096000" cy="1384295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81000"/>
            <a:ext cx="6096000" cy="32766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832BB7B4-0127-4F07-8920-17DA66B1A82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752600"/>
            <a:ext cx="2895600" cy="437356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752600"/>
            <a:ext cx="2971800" cy="437357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E39644DB-4AE3-4034-BE69-BA19EB7DC7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2386940"/>
            <a:ext cx="2895600" cy="3739225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2386940"/>
            <a:ext cx="2971800" cy="3739233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2590800" y="1852613"/>
            <a:ext cx="28956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5715000" y="1851953"/>
            <a:ext cx="2971800" cy="534987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F24072BC-730E-45B0-B387-330E0239F6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304801"/>
            <a:ext cx="6096000" cy="10667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C4B583E1-95CE-4FF7-8D07-865BB81BB4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487DEC8F-7A0D-4E94-8E3F-1D8DA75BECF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6863" y="0"/>
            <a:ext cx="1760537" cy="19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72975"/>
            <a:ext cx="2751026" cy="1162051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73054"/>
            <a:ext cx="3269672" cy="58531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435119"/>
            <a:ext cx="2751026" cy="469106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6324600"/>
            <a:ext cx="19812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6324600"/>
            <a:ext cx="36576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6324600"/>
            <a:ext cx="304800" cy="3048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2773F73F-A0AB-4429-B726-ADE44EA0B9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621463"/>
            <a:ext cx="914400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6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82875" y="0"/>
            <a:ext cx="3778250" cy="416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4724400"/>
            <a:ext cx="77724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5761038"/>
            <a:ext cx="77724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 smtClean="0"/>
              <a:t>Click to edit Master text styles</a:t>
            </a:r>
          </a:p>
          <a:p>
            <a:pPr lvl="1"/>
            <a:r>
              <a:rPr lang="en-US" altLang="lv-LV" smtClean="0"/>
              <a:t>Second level</a:t>
            </a:r>
          </a:p>
          <a:p>
            <a:pPr lvl="2"/>
            <a:r>
              <a:rPr lang="en-US" altLang="lv-LV" smtClean="0"/>
              <a:t>Third level</a:t>
            </a:r>
          </a:p>
          <a:p>
            <a:pPr lvl="3"/>
            <a:r>
              <a:rPr lang="en-US" altLang="lv-LV" smtClean="0"/>
              <a:t>Fourth level</a:t>
            </a:r>
          </a:p>
          <a:p>
            <a:pPr lvl="4"/>
            <a:r>
              <a:rPr lang="en-US" altLang="lv-LV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l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D39964-6886-4898-9E58-C4F2E37ADBEB}" type="datetime1">
              <a:rPr lang="en-US"/>
              <a:pPr>
                <a:defRPr/>
              </a:pPr>
              <a:t>10/3/2017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F7477E8E-EDE6-4057-A4A8-E602451726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18" r:id="rId2"/>
    <p:sldLayoutId id="2147484019" r:id="rId3"/>
    <p:sldLayoutId id="2147484020" r:id="rId4"/>
    <p:sldLayoutId id="2147484021" r:id="rId5"/>
    <p:sldLayoutId id="2147484022" r:id="rId6"/>
    <p:sldLayoutId id="2147484023" r:id="rId7"/>
    <p:sldLayoutId id="2147484024" r:id="rId8"/>
    <p:sldLayoutId id="2147484025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38213" rtl="0" eaLnBrk="0" fontAlgn="base" hangingPunct="0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2pPr>
      <a:lvl3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3pPr>
      <a:lvl4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4pPr>
      <a:lvl5pPr algn="ctr" defTabSz="938213" rtl="0" eaLnBrk="0" fontAlgn="base" hangingPunct="0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2000" indent="-292100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31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30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12963" indent="-233363" algn="l" defTabSz="9382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685800" y="3505199"/>
            <a:ext cx="7772400" cy="1803779"/>
          </a:xfrm>
        </p:spPr>
        <p:txBody>
          <a:bodyPr>
            <a:normAutofit/>
          </a:bodyPr>
          <a:lstStyle/>
          <a:p>
            <a:r>
              <a:rPr lang="lv-LV" sz="2800" dirty="0"/>
              <a:t>Rīcības </a:t>
            </a:r>
            <a:r>
              <a:rPr lang="lv-LV" sz="2800" dirty="0" smtClean="0"/>
              <a:t>plāns </a:t>
            </a:r>
            <a:br>
              <a:rPr lang="lv-LV" sz="2800" dirty="0" smtClean="0"/>
            </a:br>
            <a:r>
              <a:rPr lang="lv-LV" sz="3600" dirty="0" smtClean="0"/>
              <a:t>Latgales </a:t>
            </a:r>
            <a:r>
              <a:rPr lang="lv-LV" sz="3600" dirty="0"/>
              <a:t>reģiona izaugsmei </a:t>
            </a:r>
            <a:r>
              <a:rPr lang="lv-LV" sz="2800" dirty="0" smtClean="0"/>
              <a:t/>
            </a:r>
            <a:br>
              <a:rPr lang="lv-LV" sz="2800" dirty="0" smtClean="0"/>
            </a:br>
            <a:r>
              <a:rPr lang="lv-LV" sz="2800" dirty="0" smtClean="0"/>
              <a:t>2018</a:t>
            </a:r>
            <a:r>
              <a:rPr lang="lv-LV" sz="2800" dirty="0"/>
              <a:t>.-2020.gadam </a:t>
            </a:r>
            <a:r>
              <a:rPr lang="lv-LV" sz="1700" dirty="0" smtClean="0"/>
              <a:t/>
            </a:r>
            <a:br>
              <a:rPr lang="lv-LV" sz="1700" dirty="0" smtClean="0"/>
            </a:br>
            <a:endParaRPr lang="lv-LV" altLang="en-US" sz="1700" dirty="0" smtClean="0"/>
          </a:p>
        </p:txBody>
      </p:sp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51971"/>
            <a:ext cx="6096000" cy="1036642"/>
          </a:xfrm>
        </p:spPr>
        <p:txBody>
          <a:bodyPr>
            <a:normAutofit fontScale="90000"/>
          </a:bodyPr>
          <a:lstStyle/>
          <a:p>
            <a:r>
              <a:rPr lang="lv-LV" sz="3100" dirty="0" smtClean="0"/>
              <a:t>Latgales plāns 2018-2020.g.</a:t>
            </a:r>
            <a:br>
              <a:rPr lang="lv-LV" sz="3100" dirty="0" smtClean="0"/>
            </a:br>
            <a:r>
              <a:rPr lang="lv-LV" sz="3100" dirty="0" smtClean="0"/>
              <a:t>2.uzdevums</a:t>
            </a:r>
            <a:r>
              <a:rPr lang="lv-LV" dirty="0"/>
              <a:t/>
            </a:r>
            <a:br>
              <a:rPr lang="lv-LV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2371705"/>
              </p:ext>
            </p:extLst>
          </p:nvPr>
        </p:nvGraphicFramePr>
        <p:xfrm>
          <a:off x="435429" y="2306320"/>
          <a:ext cx="8403771" cy="24526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602514"/>
                <a:gridCol w="2801257"/>
              </a:tblGrid>
              <a:tr h="370840">
                <a:tc gridSpan="2">
                  <a:txBody>
                    <a:bodyPr/>
                    <a:lstStyle/>
                    <a:p>
                      <a:pPr marL="469900" lvl="1" indent="0" algn="just">
                        <a:lnSpc>
                          <a:spcPct val="80000"/>
                        </a:lnSpc>
                        <a:buFont typeface="Arial" charset="0"/>
                        <a:buNone/>
                      </a:pPr>
                      <a:r>
                        <a:rPr lang="lv-LV" alt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Grozījumu veikšana likumā “Par nodokļu piemērošanu brīvostās un speciālajās ekonomiskajās zonās”, paredzot Latgales SEZ darba</a:t>
                      </a:r>
                      <a:r>
                        <a:rPr lang="lv-LV" altLang="en-US" sz="18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spēka nodokļu</a:t>
                      </a:r>
                      <a:r>
                        <a:rPr lang="lv-LV" altLang="en-US" sz="18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atvieglojumus (atvieglojumu par ieguldījumiem atalgojumā)</a:t>
                      </a:r>
                    </a:p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Rezultāti</a:t>
                      </a:r>
                      <a:endParaRPr lang="en-US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Termiņš</a:t>
                      </a:r>
                      <a:endParaRPr lang="en-US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lv-LV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165 </a:t>
                      </a:r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jaunas darba vietas</a:t>
                      </a:r>
                    </a:p>
                    <a:p>
                      <a:pPr algn="l"/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(atbalstītajos Latgales SEZ projektos)</a:t>
                      </a:r>
                    </a:p>
                    <a:p>
                      <a:pPr algn="l"/>
                      <a:endParaRPr lang="lv-LV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31.12.2020. </a:t>
                      </a:r>
                    </a:p>
                    <a:p>
                      <a:pPr algn="l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(veikta projektu atlase LSEZ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)</a:t>
                      </a:r>
                      <a:endParaRPr lang="en-US" sz="14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925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882775" y="309563"/>
            <a:ext cx="7261225" cy="766762"/>
          </a:xfrm>
        </p:spPr>
        <p:txBody>
          <a:bodyPr>
            <a:normAutofit fontScale="90000"/>
          </a:bodyPr>
          <a:lstStyle/>
          <a:p>
            <a:pPr algn="ctr"/>
            <a:r>
              <a:rPr lang="lv-LV" altLang="en-US" sz="1800" dirty="0">
                <a:solidFill>
                  <a:srgbClr val="006600"/>
                </a:solidFill>
              </a:rPr>
              <a:t/>
            </a:r>
            <a:br>
              <a:rPr lang="lv-LV" altLang="en-US" sz="1800" dirty="0">
                <a:solidFill>
                  <a:srgbClr val="006600"/>
                </a:solidFill>
              </a:rPr>
            </a:br>
            <a:r>
              <a:rPr lang="lv-LV" altLang="en-US" sz="3100" dirty="0" smtClean="0"/>
              <a:t>Latgales uzņēmējdarbības centrs</a:t>
            </a:r>
            <a:r>
              <a:rPr lang="en-US" altLang="en-US" sz="900" dirty="0" smtClean="0"/>
              <a:t/>
            </a:r>
            <a:br>
              <a:rPr lang="en-US" altLang="en-US" sz="900" dirty="0" smtClean="0"/>
            </a:br>
            <a:r>
              <a:rPr lang="lv-LV" altLang="en-US" sz="7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lv-LV" altLang="en-US" sz="700" dirty="0" smtClean="0">
                <a:latin typeface="Calibri" pitchFamily="34" charset="0"/>
                <a:cs typeface="Calibri" pitchFamily="34" charset="0"/>
              </a:rPr>
            </a:br>
            <a:endParaRPr lang="lv-LV" altLang="en-US" sz="7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2601913" y="1335088"/>
            <a:ext cx="6324600" cy="2874055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</a:pPr>
            <a:r>
              <a:rPr lang="lv-LV" altLang="en-US" b="1" dirty="0" smtClean="0"/>
              <a:t> Palielināta Latgales Uzņēmējdarbības centra kapacitāte</a:t>
            </a:r>
          </a:p>
          <a:p>
            <a:pPr marL="1047750" lvl="1" indent="-285750" algn="just">
              <a:lnSpc>
                <a:spcPct val="80000"/>
              </a:lnSpc>
              <a:buFont typeface="Arial" charset="0"/>
              <a:buChar char="•"/>
            </a:pPr>
            <a:r>
              <a:rPr lang="lv-LV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 Norvēģijas finanšu instrumenta atbalstu kopš 2014.gada</a:t>
            </a:r>
            <a:r>
              <a:rPr lang="lv-LV" altLang="en-US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lv-LV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netieši ir atbalstīti  </a:t>
            </a:r>
            <a:r>
              <a:rPr lang="lv-LV" altLang="en-US" b="1" u="sng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142 komersanti</a:t>
            </a:r>
          </a:p>
          <a:p>
            <a:pPr marL="1047750" lvl="1" indent="-285750" algn="just">
              <a:lnSpc>
                <a:spcPct val="80000"/>
              </a:lnSpc>
              <a:buFont typeface="Arial" charset="0"/>
              <a:buChar char="•"/>
            </a:pPr>
            <a:endParaRPr lang="lv-LV" altLang="en-US" b="1" u="sng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47750" lvl="1" indent="-285750" algn="just">
              <a:lnSpc>
                <a:spcPct val="80000"/>
              </a:lnSpc>
              <a:buFont typeface="Arial" charset="0"/>
              <a:buChar char="•"/>
            </a:pPr>
            <a:r>
              <a:rPr lang="lv-LV" alt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Tirdzniecības misijas, investīciju piesaistes materiāli, Latgales pārstāvniecība Rīgā, www.invest.latgale.lv, u.c.</a:t>
            </a:r>
          </a:p>
          <a:p>
            <a:pPr marL="1047750" lvl="1" indent="-285750" algn="just">
              <a:lnSpc>
                <a:spcPct val="80000"/>
              </a:lnSpc>
              <a:buFont typeface="Arial" charset="0"/>
              <a:buChar char="•"/>
            </a:pPr>
            <a:endParaRPr lang="lv-LV" alt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</a:pPr>
            <a:endParaRPr lang="lv-LV" altLang="en-US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1047750" lvl="1" indent="-285750" algn="just">
              <a:lnSpc>
                <a:spcPct val="80000"/>
              </a:lnSpc>
              <a:buFont typeface="Arial" charset="0"/>
              <a:buChar char="•"/>
            </a:pPr>
            <a:endParaRPr lang="lv-LV" altLang="en-US" sz="1600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</a:pPr>
            <a:endParaRPr lang="lv-LV" altLang="en-US" sz="1600" b="1" dirty="0" smtClean="0"/>
          </a:p>
        </p:txBody>
      </p:sp>
      <p:pic>
        <p:nvPicPr>
          <p:cNvPr id="4" name="Picture 3" descr="http://nekrize.lv/wp-content/uploads/2014/06/LETA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/>
        </p:blipFill>
        <p:spPr bwMode="auto">
          <a:xfrm>
            <a:off x="60325" y="1933575"/>
            <a:ext cx="2279650" cy="15176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90286" y="4536137"/>
            <a:ext cx="8316686" cy="18497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90000"/>
              </a:lnSpc>
              <a:defRPr/>
            </a:pPr>
            <a:r>
              <a:rPr lang="lv-LV" alt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15.05.2017. MK </a:t>
            </a:r>
            <a:r>
              <a:rPr lang="lv-LV" alt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sēdes </a:t>
            </a:r>
            <a:r>
              <a:rPr lang="lv-LV" altLang="en-US" sz="1800" b="1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protokollēmums</a:t>
            </a:r>
            <a:r>
              <a:rPr lang="lv-LV" altLang="en-US" sz="1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(4.p.)</a:t>
            </a:r>
          </a:p>
          <a:p>
            <a:pPr algn="just">
              <a:lnSpc>
                <a:spcPct val="90000"/>
              </a:lnSpc>
              <a:defRPr/>
            </a:pPr>
            <a:endParaRPr lang="lv-LV" altLang="en-US" sz="1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just">
              <a:lnSpc>
                <a:spcPct val="90000"/>
              </a:lnSpc>
              <a:defRPr/>
            </a:pPr>
            <a:r>
              <a:rPr lang="lv-LV" altLang="en-US" sz="1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VARAM </a:t>
            </a:r>
            <a:r>
              <a:rPr lang="lv-LV" altLang="en-US" sz="1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atbilstoši MK apstiprinātajiem Saprašanās memorandiem par EEZ un NFI programmas “</a:t>
            </a:r>
            <a:r>
              <a:rPr lang="lv-LV" altLang="en-US" sz="18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Latvijas reģionu attīstībai un nabadzības mazināšanai” konceptā prioritāri paredzēt atbalstu Latgales reģionam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453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51971"/>
            <a:ext cx="6096000" cy="1036642"/>
          </a:xfrm>
        </p:spPr>
        <p:txBody>
          <a:bodyPr>
            <a:normAutofit fontScale="90000"/>
          </a:bodyPr>
          <a:lstStyle/>
          <a:p>
            <a:r>
              <a:rPr lang="lv-LV" sz="3100" dirty="0" smtClean="0"/>
              <a:t>Latgales plāns 2018-2020.g.</a:t>
            </a:r>
            <a:br>
              <a:rPr lang="lv-LV" sz="3100" dirty="0" smtClean="0"/>
            </a:br>
            <a:r>
              <a:rPr lang="lv-LV" sz="3100" dirty="0" smtClean="0"/>
              <a:t>3.uzdevums</a:t>
            </a:r>
            <a:r>
              <a:rPr lang="lv-LV" dirty="0"/>
              <a:t/>
            </a:r>
            <a:br>
              <a:rPr lang="lv-LV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12</a:t>
            </a:fld>
            <a:endParaRPr lang="en-US" alt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148354"/>
              </p:ext>
            </p:extLst>
          </p:nvPr>
        </p:nvGraphicFramePr>
        <p:xfrm>
          <a:off x="580851" y="1679331"/>
          <a:ext cx="8403771" cy="36044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636307"/>
                <a:gridCol w="2593075"/>
                <a:gridCol w="2174389"/>
              </a:tblGrid>
              <a:tr h="361861">
                <a:tc gridSpan="3">
                  <a:txBody>
                    <a:bodyPr/>
                    <a:lstStyle/>
                    <a:p>
                      <a:pPr marL="469900" lvl="1" indent="0" algn="just">
                        <a:lnSpc>
                          <a:spcPct val="80000"/>
                        </a:lnSpc>
                        <a:buFont typeface="Arial" charset="0"/>
                        <a:buNone/>
                      </a:pPr>
                      <a:r>
                        <a:rPr lang="lv-LV" sz="160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Komercdarbības atbalsta pasākumu ieviešana Latgales reģionā</a:t>
                      </a:r>
                      <a:endParaRPr lang="en-US" sz="16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28763"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Rezultāti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Finansējums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Termiņš</a:t>
                      </a:r>
                      <a:endParaRPr lang="en-US" sz="16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2738773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~ 50 atbalstīti jaunie talanti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~ 50 atbalstīta projektu idejas produktivitātes celšanai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~ 50 jaunas darba vietas</a:t>
                      </a:r>
                      <a:endParaRPr lang="lv-LV" sz="1600" i="1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NFI 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Tiks precizēts</a:t>
                      </a:r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pēc saprašanās memoranda apstiprināšanas*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Latgales reģionam finansējums proporcionāli bezdarbam</a:t>
                      </a:r>
                      <a:endParaRPr lang="lv-LV" sz="1600" i="1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31.12.2020. </a:t>
                      </a:r>
                    </a:p>
                    <a:p>
                      <a:pPr algn="l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(veikta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projekta atlase)</a:t>
                      </a:r>
                      <a:endParaRPr lang="en-US" sz="14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5390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7982" y="95534"/>
            <a:ext cx="7206018" cy="1322108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Pilotprojektu īstenošana</a:t>
            </a: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>Latgales </a:t>
            </a:r>
            <a:r>
              <a:rPr lang="lv-LV" dirty="0"/>
              <a:t>plānošanas </a:t>
            </a:r>
            <a:r>
              <a:rPr lang="lv-LV" dirty="0" smtClean="0"/>
              <a:t>reģionā </a:t>
            </a:r>
            <a:r>
              <a:rPr lang="lv-LV" b="0" dirty="0" smtClean="0"/>
              <a:t>– pašvaldību tiesību paplašināšana uzņēmējdarbības sekmēšanai</a:t>
            </a:r>
            <a:endParaRPr lang="lv-LV" b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173" y="1685192"/>
            <a:ext cx="8566027" cy="4490880"/>
          </a:xfrm>
        </p:spPr>
        <p:txBody>
          <a:bodyPr>
            <a:noAutofit/>
          </a:bodyPr>
          <a:lstStyle/>
          <a:p>
            <a:pPr algn="just"/>
            <a:r>
              <a:rPr lang="lv-LV" sz="1600" dirty="0" smtClean="0"/>
              <a:t>VARAM konceptuālais ziņojums </a:t>
            </a:r>
            <a:r>
              <a:rPr lang="lv-LV" sz="1600" b="1" dirty="0" smtClean="0"/>
              <a:t>"</a:t>
            </a:r>
            <a:r>
              <a:rPr lang="lv-LV" sz="1600" b="1" dirty="0" err="1" smtClean="0"/>
              <a:t>Problēmjautājumi</a:t>
            </a:r>
            <a:r>
              <a:rPr lang="lv-LV" sz="1600" b="1" dirty="0" smtClean="0"/>
              <a:t> </a:t>
            </a:r>
            <a:r>
              <a:rPr lang="lv-LV" sz="1600" b="1" dirty="0"/>
              <a:t>saistībā ar atbalsta mehānismu pieejamību pašvaldībām uzņēmējdarbības sekmēšanai savā teritorijā un kooperācijas intensificēšanai, to iespējamie </a:t>
            </a:r>
            <a:r>
              <a:rPr lang="lv-LV" sz="1600" b="1" dirty="0" smtClean="0"/>
              <a:t>risinājumi"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600" b="1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1600" u="sng" dirty="0"/>
              <a:t>Sadarbības modeļa izveidošana starp ALTUM un pašvaldībām, lai izsniegtu galvojumus </a:t>
            </a:r>
            <a:r>
              <a:rPr lang="lv-LV" sz="1600" u="sng" dirty="0" smtClean="0"/>
              <a:t>uzņēmējiem </a:t>
            </a:r>
            <a:r>
              <a:rPr lang="lv-LV" sz="1600" dirty="0"/>
              <a:t>nepietiekama nodrošinājuma gadījumā </a:t>
            </a:r>
            <a:endParaRPr lang="lv-LV" sz="16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6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Pašvaldību </a:t>
            </a:r>
            <a:r>
              <a:rPr lang="lv-LV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aizņēmumi no Valsts kases </a:t>
            </a:r>
            <a:r>
              <a:rPr lang="lv-LV" sz="1600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granta</a:t>
            </a:r>
            <a:r>
              <a:rPr lang="lv-LV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lv-LV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izsniegšanai 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paredzēt vienu no Valsts kases aizdevuma mērķiem pašvaldībām, </a:t>
            </a:r>
            <a:r>
              <a:rPr lang="lv-LV" sz="16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grantu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izsniegšanai komersantiem 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</a:t>
            </a:r>
            <a:r>
              <a:rPr lang="lv-LV" sz="16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piem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iekārtām) un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pašvaldību uzņēmējdarbības atbalsta 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projektiem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lv-LV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Atbalsts </a:t>
            </a:r>
            <a:r>
              <a:rPr lang="lv-LV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samazinātas pārdošanas cenas veidā pašvaldības nekustamā īpašuma (nomas objekta) </a:t>
            </a:r>
            <a:r>
              <a:rPr lang="lv-LV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iegādei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atbilstoši veiktajiem kapitālieguldījumiem</a:t>
            </a:r>
            <a:endParaRPr lang="lv-LV" sz="16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lv-LV" sz="1600" u="sng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lv-LV" sz="1600" u="sng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Tiesības </a:t>
            </a:r>
            <a:r>
              <a:rPr lang="lv-LV" sz="1600" u="sng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nomniekam (uzņēmējam) kā pirmajam pretendentam iegādāties nomāto nekustamo īpašumu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 pašvaldības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  <a:r>
              <a:rPr lang="lv-LV" sz="16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 tie ir veikuši būtiskus ieguldījumus pašvaldību </a:t>
            </a:r>
            <a:r>
              <a:rPr lang="lv-LV" sz="1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īpašumā</a:t>
            </a:r>
            <a:endParaRPr lang="lv-LV" sz="1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lv-LV" sz="1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439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5004" y="104998"/>
            <a:ext cx="6645349" cy="1372928"/>
          </a:xfrm>
        </p:spPr>
        <p:txBody>
          <a:bodyPr>
            <a:normAutofit fontScale="90000"/>
          </a:bodyPr>
          <a:lstStyle/>
          <a:p>
            <a:r>
              <a:rPr lang="lv-LV" u="sng" dirty="0" smtClean="0"/>
              <a:t>VARAM piedāvājums #1</a:t>
            </a:r>
            <a:r>
              <a:rPr lang="lv-LV" dirty="0"/>
              <a:t/>
            </a:r>
            <a:br>
              <a:rPr lang="lv-LV" dirty="0"/>
            </a:br>
            <a:r>
              <a:rPr lang="lv-LV" dirty="0" smtClean="0"/>
              <a:t>Pastāvīgs aizņēmuma mērķis </a:t>
            </a:r>
            <a:r>
              <a:rPr lang="lv-LV" dirty="0"/>
              <a:t>no Valsts kases </a:t>
            </a:r>
            <a:r>
              <a:rPr lang="lv-LV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uzņēmējdarbības projektiem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0773199"/>
              </p:ext>
            </p:extLst>
          </p:nvPr>
        </p:nvGraphicFramePr>
        <p:xfrm>
          <a:off x="110360" y="1325297"/>
          <a:ext cx="9072626" cy="474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9" name="Left-Right Arrow 8"/>
          <p:cNvSpPr/>
          <p:nvPr/>
        </p:nvSpPr>
        <p:spPr>
          <a:xfrm>
            <a:off x="613144" y="5962207"/>
            <a:ext cx="8073656" cy="7247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1251101" y="6170711"/>
            <a:ext cx="6939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Pašvaldību dalība </a:t>
            </a:r>
            <a:r>
              <a:rPr lang="lv-LV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konkursā ir brīvprātīga. </a:t>
            </a:r>
            <a:r>
              <a:rPr lang="lv-LV" sz="1400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Aizņēmums nav obligāts</a:t>
            </a:r>
            <a:r>
              <a:rPr lang="lv-LV" sz="14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2882603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8861"/>
            <a:ext cx="7123814" cy="1830572"/>
          </a:xfrm>
        </p:spPr>
        <p:txBody>
          <a:bodyPr>
            <a:normAutofit fontScale="90000"/>
          </a:bodyPr>
          <a:lstStyle/>
          <a:p>
            <a:r>
              <a:rPr lang="lv-LV" u="sng" dirty="0" smtClean="0"/>
              <a:t>VARAM piedāvājums #2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/>
              <a:t>Sadarbības modeļa izveidošana starp ALTUM un pašvaldībām, lai </a:t>
            </a:r>
            <a:r>
              <a:rPr lang="lv-LV" dirty="0">
                <a:solidFill>
                  <a:schemeClr val="tx2">
                    <a:lumMod val="60000"/>
                    <a:lumOff val="40000"/>
                  </a:schemeClr>
                </a:solidFill>
              </a:rPr>
              <a:t>izsniegtu galvojumus 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15</a:t>
            </a:fld>
            <a:endParaRPr lang="en-US" altLang="en-US"/>
          </a:p>
        </p:txBody>
      </p:sp>
      <p:graphicFrame>
        <p:nvGraphicFramePr>
          <p:cNvPr id="7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7536735"/>
              </p:ext>
            </p:extLst>
          </p:nvPr>
        </p:nvGraphicFramePr>
        <p:xfrm>
          <a:off x="382773" y="1579274"/>
          <a:ext cx="8761227" cy="47438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Left-Right Arrow 7"/>
          <p:cNvSpPr/>
          <p:nvPr/>
        </p:nvSpPr>
        <p:spPr>
          <a:xfrm>
            <a:off x="460744" y="6133214"/>
            <a:ext cx="8073656" cy="724786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12878" y="6324600"/>
            <a:ext cx="69395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1400" b="1" dirty="0" smtClean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Sadarbības modelis starp ALTUM un pašvaldībām.</a:t>
            </a:r>
            <a:endParaRPr lang="lv-LV" sz="14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5675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51971"/>
            <a:ext cx="6096000" cy="1036642"/>
          </a:xfrm>
        </p:spPr>
        <p:txBody>
          <a:bodyPr>
            <a:normAutofit fontScale="90000"/>
          </a:bodyPr>
          <a:lstStyle/>
          <a:p>
            <a:r>
              <a:rPr lang="lv-LV" sz="3100" dirty="0" smtClean="0"/>
              <a:t>Latgales plāns 2018-2020.g.</a:t>
            </a:r>
            <a:br>
              <a:rPr lang="lv-LV" sz="3100" dirty="0" smtClean="0"/>
            </a:br>
            <a:r>
              <a:rPr lang="lv-LV" sz="3100" dirty="0" smtClean="0"/>
              <a:t>4.uzdevums</a:t>
            </a:r>
            <a:r>
              <a:rPr lang="lv-LV" dirty="0"/>
              <a:t/>
            </a:r>
            <a:br>
              <a:rPr lang="lv-LV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8318784"/>
              </p:ext>
            </p:extLst>
          </p:nvPr>
        </p:nvGraphicFramePr>
        <p:xfrm>
          <a:off x="253999" y="1658549"/>
          <a:ext cx="8730345" cy="19924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10115"/>
                <a:gridCol w="2910115"/>
                <a:gridCol w="2910115"/>
              </a:tblGrid>
              <a:tr h="477702">
                <a:tc gridSpan="3">
                  <a:txBody>
                    <a:bodyPr/>
                    <a:lstStyle/>
                    <a:p>
                      <a:pPr marL="469900" lvl="1" indent="0" algn="just">
                        <a:lnSpc>
                          <a:spcPct val="80000"/>
                        </a:lnSpc>
                        <a:buFont typeface="Arial" charset="0"/>
                        <a:buNone/>
                      </a:pPr>
                      <a:r>
                        <a:rPr lang="lv-LV" sz="140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4.1. Normatīvā regulējuma pilnveidošana – grozījumi </a:t>
                      </a:r>
                      <a:r>
                        <a:rPr lang="lv-LV" sz="1700" b="0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Publiskas personas mantas atsavināšanas likumā;</a:t>
                      </a:r>
                      <a:r>
                        <a:rPr lang="lv-LV" sz="1700" b="0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700" b="0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Publiskas personas mantas un finanšu līdzekļu izšķērdēšanas un novēršanas likumā;</a:t>
                      </a:r>
                      <a:r>
                        <a:rPr lang="lv-LV" sz="1700" b="0" i="1" kern="12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lv-LV" sz="1700" b="0" i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likumā „Par pašvaldību budžetiem”</a:t>
                      </a:r>
                      <a:endParaRPr lang="en-US" sz="1400" b="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00195"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Rezultāti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Finansējums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Termiņš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974413">
                <a:tc>
                  <a:txBody>
                    <a:bodyPr/>
                    <a:lstStyle/>
                    <a:p>
                      <a:pPr algn="l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Sagatavoti nepieciešamie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grozījumi normatīvos aktos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lv-LV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algn="l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-</a:t>
                      </a:r>
                      <a:endParaRPr lang="lv-LV" sz="14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endParaRPr lang="en-US" sz="14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31.12.2019. </a:t>
                      </a:r>
                    </a:p>
                    <a:p>
                      <a:pPr algn="l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(grozīto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normatīvo aktu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iesniegšana MK) </a:t>
                      </a:r>
                    </a:p>
                    <a:p>
                      <a:pPr algn="l"/>
                      <a:endParaRPr lang="en-US" sz="14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7509897"/>
              </p:ext>
            </p:extLst>
          </p:nvPr>
        </p:nvGraphicFramePr>
        <p:xfrm>
          <a:off x="253999" y="3715223"/>
          <a:ext cx="8730345" cy="291417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910115"/>
                <a:gridCol w="2910115"/>
                <a:gridCol w="2910115"/>
              </a:tblGrid>
              <a:tr h="449585">
                <a:tc gridSpan="3">
                  <a:txBody>
                    <a:bodyPr/>
                    <a:lstStyle/>
                    <a:p>
                      <a:pPr marL="469900" lvl="1" indent="0" algn="just">
                        <a:lnSpc>
                          <a:spcPct val="80000"/>
                        </a:lnSpc>
                        <a:buFont typeface="Arial" charset="0"/>
                        <a:buNone/>
                      </a:pPr>
                      <a:r>
                        <a:rPr lang="lv-LV" sz="1400" kern="1200" baseline="0" dirty="0" smtClean="0">
                          <a:effectLst/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4.2. Pilotprojekta atlase Latgalē – pašvaldību uzņēmējdarbības programmas īstenošana</a:t>
                      </a:r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41669"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Rezultāti (pilotprojektā plānotie)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Finansējums (3 gadiem)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Termiņš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1922923">
                <a:tc>
                  <a:txBody>
                    <a:bodyPr/>
                    <a:lstStyle/>
                    <a:p>
                      <a:pPr algn="l"/>
                      <a:endParaRPr lang="lv-LV" sz="140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3 600 000 piesaistītās privātās investīcijas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 jaunas darba vietas (tiks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precizēts )</a:t>
                      </a:r>
                    </a:p>
                    <a:p>
                      <a:pPr algn="l"/>
                      <a:endParaRPr lang="en-US" sz="14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63538" indent="0" algn="l">
                        <a:buFont typeface="Arial" panose="020B0604020202020204" pitchFamily="34" charset="0"/>
                        <a:buNone/>
                      </a:pP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6 000 000  </a:t>
                      </a:r>
                      <a:r>
                        <a:rPr lang="lv-LV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VK aizdevumi infrastruktūrai</a:t>
                      </a:r>
                    </a:p>
                    <a:p>
                      <a:pPr marL="363538" indent="0" algn="l">
                        <a:buFont typeface="Arial" panose="020B0604020202020204" pitchFamily="34" charset="0"/>
                        <a:buNone/>
                      </a:pPr>
                      <a:endParaRPr lang="lv-LV" sz="14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63538" indent="0" algn="l">
                        <a:buFont typeface="Arial" panose="020B0604020202020204" pitchFamily="34" charset="0"/>
                        <a:buNone/>
                      </a:pP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600 0000 </a:t>
                      </a:r>
                      <a:r>
                        <a:rPr lang="lv-LV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VK aizdevumi </a:t>
                      </a:r>
                      <a:r>
                        <a:rPr lang="lv-LV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grantiem</a:t>
                      </a:r>
                      <a:endParaRPr lang="lv-LV" sz="14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63538" indent="0" algn="l">
                        <a:buFont typeface="Arial" panose="020B0604020202020204" pitchFamily="34" charset="0"/>
                        <a:buNone/>
                      </a:pPr>
                      <a:endParaRPr lang="lv-LV" sz="1400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363538" indent="0" algn="l">
                        <a:buFont typeface="Arial" panose="020B0604020202020204" pitchFamily="34" charset="0"/>
                        <a:buNone/>
                      </a:pP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600 000 </a:t>
                      </a:r>
                      <a:r>
                        <a:rPr lang="lv-LV" sz="1400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pašvaldību galvojumi</a:t>
                      </a:r>
                      <a:endParaRPr lang="en-US" sz="14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31.12.2020. </a:t>
                      </a:r>
                    </a:p>
                    <a:p>
                      <a:pPr algn="l"/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(pilotprojektu</a:t>
                      </a:r>
                      <a:r>
                        <a:rPr lang="lv-LV" sz="14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lv-LV" sz="14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atlase)</a:t>
                      </a:r>
                    </a:p>
                    <a:p>
                      <a:pPr algn="l"/>
                      <a:endParaRPr lang="en-US" sz="14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56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v-LV" dirty="0" smtClean="0"/>
              <a:t>Citu ministriju pasākumi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47" y="1258432"/>
            <a:ext cx="6867053" cy="4867741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 smtClean="0"/>
              <a:t>VARAM pieprasījums: lūdzām </a:t>
            </a:r>
            <a:r>
              <a:rPr lang="lv-LV" dirty="0"/>
              <a:t>izvērtēt, vai </a:t>
            </a:r>
            <a:r>
              <a:rPr lang="lv-LV" dirty="0" smtClean="0"/>
              <a:t>ministrijas </a:t>
            </a:r>
            <a:r>
              <a:rPr lang="lv-LV" dirty="0"/>
              <a:t>laikā no 2018.-2020.gadam varētu īstenot kādus pasākumus, kas vērsti uz Latgales reģiona </a:t>
            </a:r>
            <a:r>
              <a:rPr lang="lv-LV" dirty="0" smtClean="0"/>
              <a:t>tautsaimniecības attīstību (norādot tikai jaunus pasākumus </a:t>
            </a:r>
            <a:r>
              <a:rPr lang="lv-LV" dirty="0"/>
              <a:t>vai esošo pasākumu </a:t>
            </a:r>
            <a:r>
              <a:rPr lang="lv-LV" dirty="0" smtClean="0"/>
              <a:t>paplašināšanu)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 smtClean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 smtClean="0"/>
              <a:t>Saņemta informācija </a:t>
            </a:r>
            <a:r>
              <a:rPr lang="lv-LV" b="1" dirty="0" smtClean="0"/>
              <a:t>tikai par jau iepriekš plānotiem</a:t>
            </a:r>
            <a:r>
              <a:rPr lang="lv-LV" dirty="0" smtClean="0"/>
              <a:t> pasākumiem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 smtClean="0"/>
              <a:t>Informācija </a:t>
            </a:r>
            <a:r>
              <a:rPr lang="lv-LV" dirty="0"/>
              <a:t>ir saņemta no </a:t>
            </a:r>
            <a:r>
              <a:rPr lang="lv-LV" dirty="0" smtClean="0"/>
              <a:t>ĀM, EM, FM, IeM, KM, LM, SM, TM, VM, ZM </a:t>
            </a:r>
            <a:r>
              <a:rPr lang="lv-LV" dirty="0"/>
              <a:t>un </a:t>
            </a:r>
            <a:r>
              <a:rPr lang="lv-LV" dirty="0" smtClean="0"/>
              <a:t>VK</a:t>
            </a:r>
          </a:p>
          <a:p>
            <a:pPr algn="just"/>
            <a:endParaRPr lang="lv-LV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lv-LV" dirty="0" smtClean="0"/>
              <a:t>Informācija </a:t>
            </a:r>
            <a:r>
              <a:rPr lang="lv-LV" dirty="0"/>
              <a:t>nav saņemta no </a:t>
            </a:r>
            <a:r>
              <a:rPr lang="lv-LV" dirty="0" err="1" smtClean="0"/>
              <a:t>AiM</a:t>
            </a:r>
            <a:r>
              <a:rPr lang="lv-LV" dirty="0" smtClean="0"/>
              <a:t> un IZM (IZM vēl sniegs informāciju)</a:t>
            </a:r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38384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685800" y="4124325"/>
            <a:ext cx="7772400" cy="914400"/>
          </a:xfrm>
        </p:spPr>
        <p:txBody>
          <a:bodyPr/>
          <a:lstStyle/>
          <a:p>
            <a:r>
              <a:rPr lang="lv-LV" altLang="en-US" sz="2000" smtClean="0"/>
              <a:t>Paldies par uzmanību!</a:t>
            </a:r>
          </a:p>
        </p:txBody>
      </p:sp>
      <p:sp>
        <p:nvSpPr>
          <p:cNvPr id="3072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lv-LV" altLang="en-US" smtClean="0"/>
              <a:t>www.varam.gov.lv</a:t>
            </a:r>
          </a:p>
        </p:txBody>
      </p:sp>
      <p:sp>
        <p:nvSpPr>
          <p:cNvPr id="6" name="Slide Number Placeholder 6"/>
          <p:cNvSpPr txBox="1">
            <a:spLocks/>
          </p:cNvSpPr>
          <p:nvPr/>
        </p:nvSpPr>
        <p:spPr bwMode="auto">
          <a:xfrm>
            <a:off x="8458200" y="6126163"/>
            <a:ext cx="381000" cy="30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0F30F365-0575-48E5-A535-A3DE9B6EF8AD}" type="slidenum">
              <a:rPr lang="en-US" altLang="en-US" sz="1000">
                <a:solidFill>
                  <a:schemeClr val="bg1">
                    <a:lumMod val="50000"/>
                  </a:schemeClr>
                </a:solidFill>
                <a:latin typeface="Verdana" pitchFamily="34" charset="0"/>
                <a:cs typeface="Arial" pitchFamily="34" charset="0"/>
              </a:rPr>
              <a:pPr>
                <a:defRPr/>
              </a:pPr>
              <a:t>18</a:t>
            </a:fld>
            <a:endParaRPr lang="en-US" altLang="en-US" sz="1000" dirty="0">
              <a:solidFill>
                <a:schemeClr val="bg1">
                  <a:lumMod val="50000"/>
                </a:schemeClr>
              </a:solidFill>
              <a:latin typeface="Verdana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CE7B2ECF-758E-4A57-9DD3-52E80A8BAA84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4245298800"/>
              </p:ext>
            </p:extLst>
          </p:nvPr>
        </p:nvGraphicFramePr>
        <p:xfrm>
          <a:off x="1318436" y="829743"/>
          <a:ext cx="7899991" cy="30240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1"/>
          <p:cNvSpPr txBox="1">
            <a:spLocks/>
          </p:cNvSpPr>
          <p:nvPr/>
        </p:nvSpPr>
        <p:spPr>
          <a:xfrm>
            <a:off x="1917404" y="115186"/>
            <a:ext cx="6921796" cy="1036642"/>
          </a:xfrm>
          <a:prstGeom prst="rect">
            <a:avLst/>
          </a:prstGeom>
        </p:spPr>
        <p:txBody>
          <a:bodyPr/>
          <a:lstStyle>
            <a:lvl1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2pPr>
            <a:lvl3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3pPr>
            <a:lvl4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4pPr>
            <a:lvl5pPr algn="ctr" defTabSz="938213" rtl="0" eaLnBrk="0" fontAlgn="base" hangingPunct="0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algn="ctr" defTabSz="938213" rtl="0" eaLnBrk="1" fontAlgn="base" hangingPunct="1">
              <a:spcBef>
                <a:spcPct val="0"/>
              </a:spcBef>
              <a:spcAft>
                <a:spcPct val="0"/>
              </a:spcAft>
              <a:defRPr sz="45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sz="22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Atšķirīgā situācija reģionos</a:t>
            </a:r>
            <a:endParaRPr lang="en-GB" sz="22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283665289"/>
              </p:ext>
            </p:extLst>
          </p:nvPr>
        </p:nvGraphicFramePr>
        <p:xfrm>
          <a:off x="1438605" y="3829484"/>
          <a:ext cx="7659651" cy="2805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1196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2213428" y="189931"/>
            <a:ext cx="6320972" cy="1036642"/>
          </a:xfrm>
        </p:spPr>
        <p:txBody>
          <a:bodyPr/>
          <a:lstStyle/>
          <a:p>
            <a:r>
              <a:rPr lang="lv-LV" dirty="0"/>
              <a:t>Pamatprincipi pasākumu iekļaušanai Rīcības plānā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65201" y="1842448"/>
            <a:ext cx="7946571" cy="3992295"/>
          </a:xfrm>
        </p:spPr>
        <p:txBody>
          <a:bodyPr/>
          <a:lstStyle/>
          <a:p>
            <a:pPr lvl="0"/>
            <a:r>
              <a:rPr lang="lv-LV" b="1" dirty="0" smtClean="0"/>
              <a:t>Rīcības plānā tiek iekļauti pasākumi, kas:</a:t>
            </a:r>
          </a:p>
          <a:p>
            <a:pPr lvl="0"/>
            <a:endParaRPr lang="lv-LV" b="1" dirty="0" smtClean="0"/>
          </a:p>
          <a:p>
            <a:pPr marL="457200" lvl="0" indent="-457200">
              <a:buFont typeface="+mj-lt"/>
              <a:buAutoNum type="arabicPeriod"/>
            </a:pPr>
            <a:r>
              <a:rPr lang="lv-LV" dirty="0" smtClean="0"/>
              <a:t>Vērsti </a:t>
            </a:r>
            <a:r>
              <a:rPr lang="lv-LV" dirty="0"/>
              <a:t>uz reģiona tautsaimniecības </a:t>
            </a:r>
            <a:r>
              <a:rPr lang="lv-LV" dirty="0" smtClean="0"/>
              <a:t>attīstību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Ievērojamās reģionu attīstības atšķirības (ilgtermiņa izaicinājums)</a:t>
            </a:r>
            <a:endParaRPr lang="lv-LV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lv-LV" dirty="0" smtClean="0"/>
          </a:p>
          <a:p>
            <a:pPr lvl="0"/>
            <a:r>
              <a:rPr lang="lv-LV" dirty="0" smtClean="0"/>
              <a:t>2.   Jauni </a:t>
            </a:r>
            <a:r>
              <a:rPr lang="lv-LV" dirty="0"/>
              <a:t>pasākumi vai esošo pasākumu </a:t>
            </a:r>
            <a:r>
              <a:rPr lang="lv-LV" dirty="0" smtClean="0"/>
              <a:t>paplašināšana </a:t>
            </a:r>
          </a:p>
          <a:p>
            <a:pPr marL="1104900" lvl="1" indent="-342900">
              <a:buFont typeface="Wingdings" panose="05000000000000000000" pitchFamily="2" charset="2"/>
              <a:buChar char="ü"/>
            </a:pP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Pasākumi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kas jau šobrīd ir ieplānoti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vai </a:t>
            </a:r>
            <a:r>
              <a:rPr lang="lv-LV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tiek ieviesti, Rīcības plānā </a:t>
            </a:r>
            <a:r>
              <a:rPr lang="lv-LV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netiek iekļauti</a:t>
            </a:r>
            <a:endParaRPr lang="lv-LV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2773F73F-A0AB-4429-B726-ADE44EA0B98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9128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1689100" y="371021"/>
            <a:ext cx="7454900" cy="1678442"/>
          </a:xfrm>
        </p:spPr>
        <p:txBody>
          <a:bodyPr>
            <a:normAutofit/>
          </a:bodyPr>
          <a:lstStyle/>
          <a:p>
            <a:pPr algn="ctr"/>
            <a:r>
              <a:rPr lang="lv-LV" altLang="en-US" dirty="0" smtClean="0"/>
              <a:t>Degradēto teritoriju </a:t>
            </a:r>
            <a:r>
              <a:rPr lang="lv-LV" altLang="en-US" dirty="0" err="1" smtClean="0"/>
              <a:t>revitalizācija</a:t>
            </a:r>
            <a:r>
              <a:rPr lang="lv-LV" altLang="en-US" dirty="0" smtClean="0"/>
              <a:t> Latgales plānošanas reģionā (5.6.2. SAM 3.kārta)</a:t>
            </a:r>
            <a:r>
              <a:rPr lang="lv-LV" altLang="en-US" sz="1100" dirty="0" smtClean="0"/>
              <a:t/>
            </a:r>
            <a:br>
              <a:rPr lang="lv-LV" altLang="en-US" sz="1100" dirty="0" smtClean="0"/>
            </a:br>
            <a:r>
              <a:rPr lang="lv-LV" altLang="en-US" sz="900" dirty="0" smtClean="0">
                <a:latin typeface="Calibri" pitchFamily="34" charset="0"/>
                <a:cs typeface="Calibri" pitchFamily="34" charset="0"/>
              </a:rPr>
              <a:t/>
            </a:r>
            <a:br>
              <a:rPr lang="lv-LV" altLang="en-US" sz="900" dirty="0" smtClean="0">
                <a:latin typeface="Calibri" pitchFamily="34" charset="0"/>
                <a:cs typeface="Calibri" pitchFamily="34" charset="0"/>
              </a:rPr>
            </a:br>
            <a:endParaRPr lang="lv-LV" altLang="en-US" sz="9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340" name="Content Placeholder 2"/>
          <p:cNvSpPr txBox="1">
            <a:spLocks/>
          </p:cNvSpPr>
          <p:nvPr/>
        </p:nvSpPr>
        <p:spPr bwMode="auto">
          <a:xfrm>
            <a:off x="315913" y="5133975"/>
            <a:ext cx="8736012" cy="1466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 marL="350838" indent="-350838"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921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73163" indent="-233363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063" indent="-233363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112963" indent="-233363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lv-LV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CFLA vērtēšanai </a:t>
            </a:r>
            <a:r>
              <a:rPr lang="lv-LV" alt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iesniegti</a:t>
            </a:r>
            <a:r>
              <a:rPr lang="lv-LV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lv-LV" alt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8 </a:t>
            </a:r>
            <a:r>
              <a:rPr lang="lv-LV" alt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projekti </a:t>
            </a:r>
            <a:r>
              <a:rPr lang="lv-LV" alt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30,6 </a:t>
            </a:r>
            <a:r>
              <a:rPr lang="lv-LV" alt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milj. EUR apmērā </a:t>
            </a:r>
            <a:r>
              <a:rPr lang="lv-LV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(59% </a:t>
            </a:r>
            <a:r>
              <a:rPr lang="lv-LV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no kopējā ERAF) (dati: </a:t>
            </a:r>
            <a:r>
              <a:rPr lang="lv-LV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02.10.2017.)</a:t>
            </a:r>
            <a:endParaRPr lang="en-US" alt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lv-LV" alt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apstiprināti </a:t>
            </a:r>
            <a:r>
              <a:rPr lang="lv-LV" alt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4 projekti</a:t>
            </a:r>
            <a:endParaRPr lang="lv-LV" alt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r>
              <a:rPr lang="lv-LV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iesniegto projektu ietvaros plānots radīt </a:t>
            </a:r>
            <a:r>
              <a:rPr lang="lv-LV" alt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635 </a:t>
            </a:r>
            <a:r>
              <a:rPr lang="lv-LV" altLang="en-US" sz="16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darba vietas</a:t>
            </a:r>
            <a:r>
              <a:rPr lang="lv-LV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, kas ir </a:t>
            </a:r>
            <a:r>
              <a:rPr lang="lv-LV" alt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73,8%</a:t>
            </a:r>
            <a:r>
              <a:rPr lang="lv-LV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lv-LV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no 2014-2020.gadam plānotās </a:t>
            </a:r>
            <a:r>
              <a:rPr lang="lv-LV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vērtības</a:t>
            </a:r>
            <a:endParaRPr lang="lv-LV" alt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4341" name="Content Placeholder 2"/>
          <p:cNvSpPr txBox="1">
            <a:spLocks/>
          </p:cNvSpPr>
          <p:nvPr/>
        </p:nvSpPr>
        <p:spPr bwMode="auto">
          <a:xfrm>
            <a:off x="173038" y="2049463"/>
            <a:ext cx="4483100" cy="3068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957" tIns="46979" rIns="93957" bIns="46979"/>
          <a:lstStyle>
            <a:lvl1pPr marL="350838" indent="-350838">
              <a:spcBef>
                <a:spcPct val="20000"/>
              </a:spcBef>
              <a:buFont typeface="Arial" charset="0"/>
              <a:buChar char="•"/>
              <a:defRPr sz="3300">
                <a:solidFill>
                  <a:schemeClr val="tx1"/>
                </a:solidFill>
                <a:latin typeface="Times New Roman" pitchFamily="18" charset="0"/>
              </a:defRPr>
            </a:lvl1pPr>
            <a:lvl2pPr marL="762000" indent="-292100">
              <a:spcBef>
                <a:spcPct val="20000"/>
              </a:spcBef>
              <a:buFont typeface="Arial" charset="0"/>
              <a:buChar char="–"/>
              <a:defRPr sz="2900">
                <a:solidFill>
                  <a:schemeClr val="tx1"/>
                </a:solidFill>
                <a:latin typeface="Times New Roman" pitchFamily="18" charset="0"/>
              </a:defRPr>
            </a:lvl2pPr>
            <a:lvl3pPr marL="1173163" indent="-233363">
              <a:spcBef>
                <a:spcPct val="20000"/>
              </a:spcBef>
              <a:buFont typeface="Arial" charset="0"/>
              <a:buChar char="•"/>
              <a:defRPr sz="2500">
                <a:solidFill>
                  <a:schemeClr val="tx1"/>
                </a:solidFill>
                <a:latin typeface="Times New Roman" pitchFamily="18" charset="0"/>
              </a:defRPr>
            </a:lvl3pPr>
            <a:lvl4pPr marL="1643063" indent="-233363">
              <a:spcBef>
                <a:spcPct val="20000"/>
              </a:spcBef>
              <a:buFont typeface="Arial" charset="0"/>
              <a:buChar char="–"/>
              <a:defRPr sz="1900">
                <a:solidFill>
                  <a:schemeClr val="tx1"/>
                </a:solidFill>
                <a:latin typeface="Times New Roman" pitchFamily="18" charset="0"/>
              </a:defRPr>
            </a:lvl4pPr>
            <a:lvl5pPr marL="2112963" indent="-233363">
              <a:spcBef>
                <a:spcPct val="20000"/>
              </a:spcBef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5pPr>
            <a:lvl6pPr marL="25701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6pPr>
            <a:lvl7pPr marL="30273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7pPr>
            <a:lvl8pPr marL="34845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8pPr>
            <a:lvl9pPr marL="3941763" indent="-233363" defTabSz="938213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9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/>
            <a:r>
              <a:rPr lang="lv-LV" alt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Plānotas investīcijas </a:t>
            </a:r>
          </a:p>
          <a:p>
            <a:pPr algn="ctr">
              <a:buFont typeface="Arial" charset="0"/>
              <a:buNone/>
            </a:pPr>
            <a:r>
              <a:rPr lang="lv-LV" altLang="en-US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ERAF 52,24 milj. EUR apmērā</a:t>
            </a:r>
          </a:p>
          <a:p>
            <a:pPr algn="ctr">
              <a:buFont typeface="Arial" charset="0"/>
              <a:buNone/>
            </a:pPr>
            <a:endParaRPr lang="lv-LV" altLang="en-US" sz="16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/>
            <a:r>
              <a:rPr lang="lv-LV" alt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Plānotie rādītāji:</a:t>
            </a:r>
          </a:p>
          <a:p>
            <a:pPr lvl="1" algn="just"/>
            <a:r>
              <a:rPr lang="lv-LV" altLang="en-US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861</a:t>
            </a:r>
            <a:r>
              <a:rPr lang="lv-LV" alt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jaunradītā darbavieta </a:t>
            </a:r>
          </a:p>
          <a:p>
            <a:pPr lvl="1" algn="just"/>
            <a:r>
              <a:rPr lang="lv-LV" altLang="en-US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60,67 milj. EUR </a:t>
            </a:r>
            <a:r>
              <a:rPr lang="lv-LV" alt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piesaistītās investīcijas</a:t>
            </a:r>
          </a:p>
          <a:p>
            <a:pPr lvl="1" algn="just"/>
            <a:r>
              <a:rPr lang="lv-LV" altLang="en-US" sz="18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127,5 ha</a:t>
            </a:r>
            <a:r>
              <a:rPr lang="lv-LV" altLang="en-US" sz="1800" dirty="0">
                <a:latin typeface="Verdana" pitchFamily="34" charset="0"/>
                <a:ea typeface="Verdana" pitchFamily="34" charset="0"/>
                <a:cs typeface="Verdana" pitchFamily="34" charset="0"/>
              </a:rPr>
              <a:t> degradētās teritorijas samazinājums  </a:t>
            </a:r>
          </a:p>
          <a:p>
            <a:pPr lvl="1" algn="just"/>
            <a:endParaRPr lang="lv-LV" alt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9757632"/>
              </p:ext>
            </p:extLst>
          </p:nvPr>
        </p:nvGraphicFramePr>
        <p:xfrm>
          <a:off x="4531057" y="2265528"/>
          <a:ext cx="4612943" cy="27636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44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832" y="193613"/>
            <a:ext cx="6753367" cy="1362232"/>
          </a:xfrm>
        </p:spPr>
        <p:txBody>
          <a:bodyPr>
            <a:noAutofit/>
          </a:bodyPr>
          <a:lstStyle/>
          <a:p>
            <a:r>
              <a:rPr lang="lv-LV" b="0" dirty="0" smtClean="0"/>
              <a:t>Jaunais Latgales plāns (1.udzevums) </a:t>
            </a:r>
            <a:r>
              <a:rPr lang="lv-LV" dirty="0" smtClean="0"/>
              <a:t>- papildu iespējamais finansējums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3200" y="1828938"/>
            <a:ext cx="8636000" cy="1915645"/>
          </a:xfrm>
        </p:spPr>
        <p:txBody>
          <a:bodyPr/>
          <a:lstStyle/>
          <a:p>
            <a:pPr indent="-292100" algn="just">
              <a:lnSpc>
                <a:spcPct val="80000"/>
              </a:lnSpc>
            </a:pPr>
            <a:r>
              <a:rPr lang="lv-LV" altLang="en-US" b="1" dirty="0" smtClean="0"/>
              <a:t>15.05.2017. MK </a:t>
            </a:r>
            <a:r>
              <a:rPr lang="lv-LV" altLang="en-US" b="1" dirty="0" err="1" smtClean="0"/>
              <a:t>protokollēmums</a:t>
            </a:r>
            <a:r>
              <a:rPr lang="lv-LV" altLang="en-US" b="1" dirty="0" smtClean="0"/>
              <a:t> (2.p</a:t>
            </a:r>
            <a:r>
              <a:rPr lang="lv-LV" altLang="en-US" b="1" dirty="0"/>
              <a:t>.)</a:t>
            </a:r>
          </a:p>
          <a:p>
            <a:r>
              <a:rPr lang="lv-LV" dirty="0" smtClean="0"/>
              <a:t>Līdz </a:t>
            </a:r>
            <a:r>
              <a:rPr lang="lv-LV" dirty="0"/>
              <a:t>2019.gada 31.decembrim Eiropas Savienības fondu </a:t>
            </a:r>
            <a:r>
              <a:rPr lang="lv-LV" dirty="0" err="1"/>
              <a:t>vidussposma</a:t>
            </a:r>
            <a:r>
              <a:rPr lang="lv-LV" dirty="0"/>
              <a:t> izvērtējuma ietvaros </a:t>
            </a:r>
            <a:r>
              <a:rPr lang="lv-LV" dirty="0" smtClean="0"/>
              <a:t>izvērtēt papildus 29 000 000 </a:t>
            </a:r>
            <a:r>
              <a:rPr lang="lv-LV" dirty="0" err="1" smtClean="0"/>
              <a:t>euro</a:t>
            </a:r>
            <a:r>
              <a:rPr lang="lv-LV" dirty="0" smtClean="0"/>
              <a:t>  ERAF Latgales programmai</a:t>
            </a:r>
          </a:p>
          <a:p>
            <a:endParaRPr lang="lv-LV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4504858"/>
              </p:ext>
            </p:extLst>
          </p:nvPr>
        </p:nvGraphicFramePr>
        <p:xfrm>
          <a:off x="4572001" y="3452884"/>
          <a:ext cx="4442346" cy="2871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0" y="3567792"/>
            <a:ext cx="4709886" cy="2145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dirty="0" smtClean="0"/>
          </a:p>
          <a:p>
            <a:r>
              <a:rPr lang="lv-LV" b="1" dirty="0" smtClean="0"/>
              <a:t>Mērķis</a:t>
            </a:r>
            <a:r>
              <a:rPr lang="lv-LV" dirty="0" smtClean="0"/>
              <a:t> – Latgales programmai nepieciešams sasniegt vismaz 1 % ietekmi uz bezdarbu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02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51971"/>
            <a:ext cx="6096000" cy="1036642"/>
          </a:xfrm>
        </p:spPr>
        <p:txBody>
          <a:bodyPr>
            <a:normAutofit fontScale="90000"/>
          </a:bodyPr>
          <a:lstStyle/>
          <a:p>
            <a:r>
              <a:rPr lang="lv-LV" sz="3100" dirty="0" smtClean="0"/>
              <a:t>Latgales plāns 2018-2020.g.</a:t>
            </a:r>
            <a:br>
              <a:rPr lang="lv-LV" sz="3100" dirty="0" smtClean="0"/>
            </a:br>
            <a:r>
              <a:rPr lang="lv-LV" sz="3100" dirty="0" smtClean="0"/>
              <a:t>1.uzdevums</a:t>
            </a:r>
            <a:r>
              <a:rPr lang="lv-LV" dirty="0"/>
              <a:t/>
            </a:r>
            <a:br>
              <a:rPr lang="lv-LV" dirty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2867706"/>
              </p:ext>
            </p:extLst>
          </p:nvPr>
        </p:nvGraphicFramePr>
        <p:xfrm>
          <a:off x="435429" y="2306320"/>
          <a:ext cx="8403771" cy="3114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801257"/>
                <a:gridCol w="2801257"/>
                <a:gridCol w="2801257"/>
              </a:tblGrid>
              <a:tr h="370840">
                <a:tc gridSpan="3">
                  <a:txBody>
                    <a:bodyPr/>
                    <a:lstStyle/>
                    <a:p>
                      <a:pPr marL="0" marR="0" indent="0" algn="l" defTabSz="9395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Eiropas Savienības fondu </a:t>
                      </a:r>
                      <a:r>
                        <a:rPr lang="lv-LV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vidussposma</a:t>
                      </a:r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izvērtējuma ietvaros izvērtēt papildu 29 000 000 </a:t>
                      </a:r>
                      <a:r>
                        <a:rPr lang="lv-LV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 ERAF Latgales programmai</a:t>
                      </a:r>
                    </a:p>
                    <a:p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Rezultāti</a:t>
                      </a:r>
                      <a:endParaRPr lang="en-US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Finansējums</a:t>
                      </a:r>
                      <a:endParaRPr lang="en-US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Termiņš</a:t>
                      </a:r>
                      <a:endParaRPr lang="en-US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484 jaunas darba vietas </a:t>
                      </a:r>
                      <a:r>
                        <a:rPr lang="lv-LV" sz="1600" i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(Latgales programma</a:t>
                      </a:r>
                      <a:r>
                        <a:rPr lang="lv-LV" sz="1600" i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sasniedz 1% bezdarba)</a:t>
                      </a:r>
                    </a:p>
                    <a:p>
                      <a:endParaRPr lang="lv-LV" baseline="0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r>
                        <a:rPr lang="lv-LV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29 000 000 piesaistītas privātās investīcijas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29 000 000 </a:t>
                      </a:r>
                      <a:r>
                        <a:rPr lang="lv-LV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euro</a:t>
                      </a:r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ERAF</a:t>
                      </a:r>
                      <a:endParaRPr lang="en-US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lv-LV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31.12.2019. </a:t>
                      </a:r>
                    </a:p>
                    <a:p>
                      <a:pPr algn="l"/>
                      <a:r>
                        <a:rPr lang="lv-LV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(veikts vidusposma izvērtējums;</a:t>
                      </a:r>
                      <a:r>
                        <a:rPr lang="lv-LV" sz="1600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papildināti MKN par  SAM 562 ar 29 000 000)</a:t>
                      </a:r>
                      <a:endParaRPr lang="en-US" sz="1600" i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70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679575" y="48079"/>
            <a:ext cx="7261225" cy="3769179"/>
          </a:xfrm>
        </p:spPr>
        <p:txBody>
          <a:bodyPr>
            <a:normAutofit/>
          </a:bodyPr>
          <a:lstStyle/>
          <a:p>
            <a:pPr algn="ctr"/>
            <a:r>
              <a:rPr lang="lv-LV" altLang="en-US" sz="2000" dirty="0">
                <a:solidFill>
                  <a:srgbClr val="006600"/>
                </a:solidFill>
              </a:rPr>
              <a:t/>
            </a:r>
            <a:br>
              <a:rPr lang="lv-LV" altLang="en-US" sz="2000" dirty="0">
                <a:solidFill>
                  <a:srgbClr val="006600"/>
                </a:solidFill>
              </a:rPr>
            </a:br>
            <a:r>
              <a:rPr lang="lv-LV" altLang="en-US" sz="2800" dirty="0" smtClean="0"/>
              <a:t>Latgales Speciālā ekonomiskā zona</a:t>
            </a:r>
            <a:endParaRPr lang="en-US" altLang="en-US" sz="2000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3787775" y="1358900"/>
            <a:ext cx="4930775" cy="4813300"/>
          </a:xfrm>
        </p:spPr>
        <p:txBody>
          <a:bodyPr>
            <a:normAutofit/>
          </a:bodyPr>
          <a:lstStyle/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endParaRPr lang="lv-LV" altLang="en-US" sz="1600" dirty="0" smtClean="0">
              <a:latin typeface="Calibri" pitchFamily="34" charset="0"/>
            </a:endParaRPr>
          </a:p>
          <a:p>
            <a:pPr algn="just">
              <a:lnSpc>
                <a:spcPct val="90000"/>
              </a:lnSpc>
            </a:pPr>
            <a:r>
              <a:rPr lang="lv-LV" altLang="en-US" sz="1800" b="1" dirty="0" smtClean="0"/>
              <a:t>Sākot ar 2017.gadu Latgales SEZ:</a:t>
            </a:r>
          </a:p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endParaRPr lang="lv-LV" altLang="en-US" sz="1800" b="1" dirty="0" smtClean="0"/>
          </a:p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r>
              <a:rPr lang="lv-LV" altLang="en-US" sz="1800" b="1" dirty="0" smtClean="0"/>
              <a:t>Mērķis</a:t>
            </a:r>
            <a:r>
              <a:rPr lang="lv-LV" altLang="en-US" sz="1800" dirty="0" smtClean="0"/>
              <a:t> - veicināt Latgales reģiona attīstību, piesaistot ieguldījumus ražošanai un infrastruktūras attīstībai un jaunu darba vietu radīšanai</a:t>
            </a:r>
          </a:p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endParaRPr lang="lv-LV" altLang="en-US" sz="1800" dirty="0" smtClean="0"/>
          </a:p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r>
              <a:rPr lang="lv-LV" altLang="en-US" sz="1800" b="1" dirty="0" smtClean="0"/>
              <a:t>Atbalsta veids </a:t>
            </a:r>
            <a:r>
              <a:rPr lang="lv-LV" altLang="en-US" sz="1800" dirty="0" smtClean="0"/>
              <a:t>– UIN un NĪN atlaides 80 % apmērā</a:t>
            </a:r>
          </a:p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endParaRPr lang="lv-LV" altLang="en-US" sz="1800" dirty="0" smtClean="0"/>
          </a:p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r>
              <a:rPr lang="lv-LV" altLang="en-US" sz="1800" b="1" dirty="0" smtClean="0"/>
              <a:t>SEZ teritorijas </a:t>
            </a:r>
            <a:r>
              <a:rPr lang="lv-LV" altLang="en-US" sz="1800" dirty="0" smtClean="0"/>
              <a:t>– piešķir SEZ atbilstoši investīciju pieprasījumam</a:t>
            </a:r>
          </a:p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endParaRPr lang="lv-LV" altLang="en-US" sz="1800" dirty="0" smtClean="0"/>
          </a:p>
          <a:p>
            <a:pPr marL="285750" indent="-285750" algn="just">
              <a:lnSpc>
                <a:spcPct val="90000"/>
              </a:lnSpc>
              <a:buFont typeface="Arial" charset="0"/>
              <a:buChar char="•"/>
            </a:pPr>
            <a:r>
              <a:rPr lang="lv-LV" altLang="en-US" sz="1800" dirty="0" smtClean="0"/>
              <a:t>Jau izskatīti un atbalstīti 6</a:t>
            </a:r>
            <a:r>
              <a:rPr lang="lv-LV" altLang="en-US" sz="1800" b="1" dirty="0" smtClean="0"/>
              <a:t> projekti</a:t>
            </a:r>
            <a:r>
              <a:rPr lang="lv-LV" altLang="en-US" sz="1800" dirty="0" smtClean="0"/>
              <a:t>, plānojot </a:t>
            </a:r>
            <a:r>
              <a:rPr lang="lv-LV" altLang="en-US" sz="1800" b="1" dirty="0" smtClean="0"/>
              <a:t>1,052 </a:t>
            </a:r>
            <a:r>
              <a:rPr lang="lv-LV" altLang="en-US" sz="1800" b="1" dirty="0" err="1" smtClean="0"/>
              <a:t>milj</a:t>
            </a:r>
            <a:r>
              <a:rPr lang="lv-LV" altLang="en-US" sz="1800" b="1" dirty="0" smtClean="0"/>
              <a:t> EUR </a:t>
            </a:r>
            <a:r>
              <a:rPr lang="lv-LV" altLang="en-US" sz="1800" dirty="0" smtClean="0"/>
              <a:t>privāto investīciju un </a:t>
            </a:r>
            <a:r>
              <a:rPr lang="lv-LV" altLang="en-US" sz="1800" b="1" dirty="0" smtClean="0"/>
              <a:t>35</a:t>
            </a:r>
            <a:r>
              <a:rPr lang="lv-LV" altLang="en-US" sz="1800" dirty="0" smtClean="0"/>
              <a:t> jaunas darba vietas     </a:t>
            </a:r>
          </a:p>
        </p:txBody>
      </p:sp>
      <p:sp>
        <p:nvSpPr>
          <p:cNvPr id="13316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255588" y="6172200"/>
            <a:ext cx="3679825" cy="304800"/>
          </a:xfrm>
        </p:spPr>
        <p:txBody>
          <a:bodyPr/>
          <a:lstStyle/>
          <a:p>
            <a:r>
              <a:rPr lang="en-GB" altLang="en-US" smtClean="0">
                <a:latin typeface="Calibri" pitchFamily="34" charset="0"/>
                <a:cs typeface="Calibri" pitchFamily="34" charset="0"/>
              </a:rPr>
              <a:t>SEZ teritorijas īpatsvars no kopējās pašvaldības teritorijas platības,%</a:t>
            </a:r>
          </a:p>
          <a:p>
            <a:endParaRPr lang="en-GB" altLang="en-US" smtClean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3317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1757" y="1794556"/>
            <a:ext cx="3929063" cy="3709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8047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2003345" y="197633"/>
            <a:ext cx="6919913" cy="1440098"/>
          </a:xfrm>
        </p:spPr>
        <p:txBody>
          <a:bodyPr>
            <a:noAutofit/>
          </a:bodyPr>
          <a:lstStyle/>
          <a:p>
            <a:pPr algn="ctr"/>
            <a:r>
              <a:rPr lang="lv-LV" altLang="en-US" b="0" dirty="0" smtClean="0"/>
              <a:t>Jaunais Latgales plāns (2.uzdevums) – </a:t>
            </a:r>
            <a:r>
              <a:rPr lang="lv-LV" altLang="en-US" dirty="0" smtClean="0"/>
              <a:t>Latgales speciālās ekonomiskās zonas atbalsta klāsta pilnveidošana ar darba spēka nodokļiem 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38906" y="2096636"/>
            <a:ext cx="8450263" cy="1680254"/>
          </a:xfrm>
        </p:spPr>
        <p:txBody>
          <a:bodyPr/>
          <a:lstStyle/>
          <a:p>
            <a:pPr indent="-292100" algn="just">
              <a:lnSpc>
                <a:spcPct val="80000"/>
              </a:lnSpc>
            </a:pPr>
            <a:r>
              <a:rPr lang="lv-LV" altLang="en-US" sz="1800" b="1" dirty="0"/>
              <a:t>15.05.2017. MK </a:t>
            </a:r>
            <a:r>
              <a:rPr lang="lv-LV" altLang="en-US" sz="1800" b="1" dirty="0" err="1" smtClean="0"/>
              <a:t>protokollēmums</a:t>
            </a:r>
            <a:r>
              <a:rPr lang="lv-LV" altLang="en-US" sz="1800" b="1" dirty="0" smtClean="0"/>
              <a:t> (</a:t>
            </a:r>
            <a:r>
              <a:rPr lang="lv-LV" altLang="en-US" sz="1800" b="1" dirty="0"/>
              <a:t>3.p</a:t>
            </a:r>
            <a:r>
              <a:rPr lang="lv-LV" altLang="en-US" sz="1800" b="1" dirty="0" smtClean="0"/>
              <a:t>.)</a:t>
            </a:r>
          </a:p>
          <a:p>
            <a:pPr indent="-292100" algn="just">
              <a:lnSpc>
                <a:spcPct val="80000"/>
              </a:lnSpc>
            </a:pPr>
            <a:endParaRPr lang="lv-LV" altLang="en-US" sz="1800" b="1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indent="-292100" algn="just">
              <a:lnSpc>
                <a:spcPct val="80000"/>
              </a:lnSpc>
            </a:pPr>
            <a:r>
              <a:rPr lang="lv-LV" alt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VARAM līdz 31.12.2017 sadarbībā ar FM, EM un LM</a:t>
            </a:r>
            <a:r>
              <a:rPr lang="lv-LV" altLang="en-US" sz="18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izvērtēt iespēju grozījumu veikšanai likumā “Par nodokļu piemērošanu brīvostās un speciālajās ekonomiskajās zonās”, </a:t>
            </a:r>
            <a:r>
              <a:rPr lang="lv-LV" altLang="en-US" sz="18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paredzot Latgales SEZ IIN atvieglojumus</a:t>
            </a:r>
          </a:p>
          <a:p>
            <a:pPr marL="469900" lvl="1" indent="0" algn="just">
              <a:lnSpc>
                <a:spcPct val="80000"/>
              </a:lnSpc>
              <a:buFont typeface="Arial" charset="0"/>
              <a:buNone/>
            </a:pPr>
            <a:endParaRPr lang="lv-LV" altLang="en-US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9900" lvl="1" indent="0" algn="just">
              <a:lnSpc>
                <a:spcPct val="90000"/>
              </a:lnSpc>
            </a:pPr>
            <a:endParaRPr lang="lv-LV" alt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1831032"/>
              </p:ext>
            </p:extLst>
          </p:nvPr>
        </p:nvGraphicFramePr>
        <p:xfrm>
          <a:off x="4364038" y="377689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-268969" y="3976915"/>
            <a:ext cx="4633007" cy="23182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  <a:normAutofit/>
          </a:bodyPr>
          <a:lstStyle>
            <a:lvl1pPr marL="0" indent="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762000" indent="-292100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2pPr>
            <a:lvl3pPr marL="11731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3pPr>
            <a:lvl4pPr marL="16430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4pPr>
            <a:lvl5pPr marL="2112963" indent="-233363" algn="l" defTabSz="938213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5pPr>
            <a:lvl6pPr marL="2583835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5362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3412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993197" indent="-234893" algn="l" defTabSz="939575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9900" lvl="1" indent="0" algn="just">
              <a:lnSpc>
                <a:spcPct val="80000"/>
              </a:lnSpc>
              <a:buFont typeface="Arial" charset="0"/>
              <a:buNone/>
            </a:pPr>
            <a:endParaRPr lang="lv-LV" altLang="en-US" sz="1800" b="1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9900" lvl="1" indent="0" algn="just">
              <a:lnSpc>
                <a:spcPct val="90000"/>
              </a:lnSpc>
              <a:buFont typeface="Arial" charset="0"/>
              <a:buNone/>
            </a:pPr>
            <a:r>
              <a:rPr lang="lv-LV" altLang="en-US" sz="1600" b="1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Mērķis –</a:t>
            </a:r>
            <a:r>
              <a:rPr lang="lv-LV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veidot nodokļu stimulu, kas tiešā veidā ietekmē tieši darba vietu un darba samaksas pieaugumu</a:t>
            </a:r>
          </a:p>
          <a:p>
            <a:pPr marL="469900" lvl="1" indent="0" algn="just">
              <a:lnSpc>
                <a:spcPct val="90000"/>
              </a:lnSpc>
              <a:buFont typeface="Arial" charset="0"/>
              <a:buNone/>
            </a:pPr>
            <a:endParaRPr lang="lv-LV" altLang="en-US" sz="1600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469900" lvl="1" indent="0" algn="just">
              <a:lnSpc>
                <a:spcPct val="90000"/>
              </a:lnSpc>
              <a:buFont typeface="Arial" charset="0"/>
              <a:buNone/>
            </a:pPr>
            <a:r>
              <a:rPr lang="lv-LV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Esošais mehānisms:</a:t>
            </a:r>
          </a:p>
          <a:p>
            <a:pPr lvl="1" algn="just">
              <a:lnSpc>
                <a:spcPct val="90000"/>
              </a:lnSpc>
            </a:pPr>
            <a:r>
              <a:rPr lang="lv-LV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motivē primāri ieguldījumu intensīvus projektus</a:t>
            </a:r>
          </a:p>
          <a:p>
            <a:pPr lvl="1" algn="just">
              <a:lnSpc>
                <a:spcPct val="90000"/>
              </a:lnSpc>
            </a:pPr>
            <a:r>
              <a:rPr lang="lv-LV" altLang="en-US" sz="1600" dirty="0"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  <a:r>
              <a:rPr lang="lv-LV" altLang="en-US" sz="16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arba vietas ir sekundāras</a:t>
            </a:r>
          </a:p>
          <a:p>
            <a:pPr marL="469900" lvl="1" indent="0" algn="just">
              <a:lnSpc>
                <a:spcPct val="90000"/>
              </a:lnSpc>
            </a:pPr>
            <a:endParaRPr lang="lv-LV" altLang="en-US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996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278" y="381000"/>
            <a:ext cx="6721522" cy="1036642"/>
          </a:xfrm>
        </p:spPr>
        <p:txBody>
          <a:bodyPr>
            <a:normAutofit fontScale="90000"/>
          </a:bodyPr>
          <a:lstStyle/>
          <a:p>
            <a:r>
              <a:rPr lang="lv-LV" dirty="0" smtClean="0"/>
              <a:t>Iespējamās izmaiņas – darba samaksas (ieguldījumi atalgojumā) iekļaušana ieguldījumu projektā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F229E9C5-8B39-4643-9AC7-3CB70B82D6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2281779318"/>
              </p:ext>
            </p:extLst>
          </p:nvPr>
        </p:nvGraphicFramePr>
        <p:xfrm>
          <a:off x="1843314" y="1643743"/>
          <a:ext cx="6691086" cy="26960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Right Arrow 11"/>
          <p:cNvSpPr/>
          <p:nvPr/>
        </p:nvSpPr>
        <p:spPr>
          <a:xfrm rot="18956374">
            <a:off x="2791492" y="3769704"/>
            <a:ext cx="1722045" cy="1356887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2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Jauns ieguldījumu veids </a:t>
            </a:r>
            <a:endParaRPr lang="en-US" sz="12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Oval 12"/>
          <p:cNvSpPr/>
          <p:nvPr/>
        </p:nvSpPr>
        <p:spPr>
          <a:xfrm>
            <a:off x="3133672" y="4870673"/>
            <a:ext cx="5846555" cy="175872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lv-LV" sz="1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Galvenie nosacījumi: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Investīciju projektā izdevumi atalgojumā iekļaujami 100% apmērā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lv-LV" sz="1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TIKAI jaunām darba vietām</a:t>
            </a:r>
            <a:endParaRPr lang="en-US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186805"/>
      </p:ext>
    </p:extLst>
  </p:cSld>
  <p:clrMapOvr>
    <a:masterClrMapping/>
  </p:clrMapOvr>
</p:sld>
</file>

<file path=ppt/theme/theme1.xml><?xml version="1.0" encoding="utf-8"?>
<a:theme xmlns:a="http://schemas.openxmlformats.org/drawingml/2006/main" name="89_Prezentacija_templateLV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itullapa_kontaktinformacij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89_Prezentacija_templateLV</Template>
  <TotalTime>1477</TotalTime>
  <Words>1224</Words>
  <Application>Microsoft Office PowerPoint</Application>
  <PresentationFormat>On-screen Show (4:3)</PresentationFormat>
  <Paragraphs>211</Paragraphs>
  <Slides>18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Verdana</vt:lpstr>
      <vt:lpstr>Wingdings</vt:lpstr>
      <vt:lpstr>89_Prezentacija_templateLV</vt:lpstr>
      <vt:lpstr>Rīcības plāns  Latgales reģiona izaugsmei  2018.-2020.gadam  </vt:lpstr>
      <vt:lpstr>PowerPoint Presentation</vt:lpstr>
      <vt:lpstr>Pamatprincipi pasākumu iekļaušanai Rīcības plānā</vt:lpstr>
      <vt:lpstr>Degradēto teritoriju revitalizācija Latgales plānošanas reģionā (5.6.2. SAM 3.kārta)  </vt:lpstr>
      <vt:lpstr>Jaunais Latgales plāns (1.udzevums) - papildu iespējamais finansējums</vt:lpstr>
      <vt:lpstr>Latgales plāns 2018-2020.g. 1.uzdevums </vt:lpstr>
      <vt:lpstr> Latgales Speciālā ekonomiskā zona</vt:lpstr>
      <vt:lpstr>Jaunais Latgales plāns (2.uzdevums) – Latgales speciālās ekonomiskās zonas atbalsta klāsta pilnveidošana ar darba spēka nodokļiem </vt:lpstr>
      <vt:lpstr>Iespējamās izmaiņas – darba samaksas (ieguldījumi atalgojumā) iekļaušana ieguldījumu projektā</vt:lpstr>
      <vt:lpstr>Latgales plāns 2018-2020.g. 2.uzdevums </vt:lpstr>
      <vt:lpstr> Latgales uzņēmējdarbības centrs  </vt:lpstr>
      <vt:lpstr>Latgales plāns 2018-2020.g. 3.uzdevums </vt:lpstr>
      <vt:lpstr>Pilotprojektu īstenošana Latgales plānošanas reģionā – pašvaldību tiesību paplašināšana uzņēmējdarbības sekmēšanai</vt:lpstr>
      <vt:lpstr>VARAM piedāvājums #1 Pastāvīgs aizņēmuma mērķis no Valsts kases uzņēmējdarbības projektiem  </vt:lpstr>
      <vt:lpstr>VARAM piedāvājums #2 Sadarbības modeļa izveidošana starp ALTUM un pašvaldībām, lai izsniegtu galvojumus  </vt:lpstr>
      <vt:lpstr>Latgales plāns 2018-2020.g. 4.uzdevums </vt:lpstr>
      <vt:lpstr>Citu ministriju pasākumi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Dagnija</dc:creator>
  <cp:lastModifiedBy>Dace Ziediņa</cp:lastModifiedBy>
  <cp:revision>234</cp:revision>
  <cp:lastPrinted>2017-06-16T05:28:13Z</cp:lastPrinted>
  <dcterms:created xsi:type="dcterms:W3CDTF">2014-11-20T14:46:47Z</dcterms:created>
  <dcterms:modified xsi:type="dcterms:W3CDTF">2017-10-03T07:33:03Z</dcterms:modified>
</cp:coreProperties>
</file>